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4"/>
  </p:notesMasterIdLst>
  <p:sldIdLst>
    <p:sldId id="380" r:id="rId2"/>
    <p:sldId id="291" r:id="rId3"/>
    <p:sldId id="290" r:id="rId4"/>
    <p:sldId id="315" r:id="rId5"/>
    <p:sldId id="347" r:id="rId6"/>
    <p:sldId id="293" r:id="rId7"/>
    <p:sldId id="348" r:id="rId8"/>
    <p:sldId id="318" r:id="rId9"/>
    <p:sldId id="349" r:id="rId10"/>
    <p:sldId id="294" r:id="rId11"/>
    <p:sldId id="351" r:id="rId12"/>
    <p:sldId id="352" r:id="rId13"/>
    <p:sldId id="353" r:id="rId14"/>
    <p:sldId id="339" r:id="rId15"/>
    <p:sldId id="356" r:id="rId16"/>
    <p:sldId id="355" r:id="rId17"/>
    <p:sldId id="357" r:id="rId18"/>
    <p:sldId id="359" r:id="rId19"/>
    <p:sldId id="360" r:id="rId20"/>
    <p:sldId id="385" r:id="rId21"/>
    <p:sldId id="361" r:id="rId22"/>
    <p:sldId id="386" r:id="rId23"/>
    <p:sldId id="358" r:id="rId24"/>
    <p:sldId id="382" r:id="rId25"/>
    <p:sldId id="381" r:id="rId26"/>
    <p:sldId id="362" r:id="rId27"/>
    <p:sldId id="363" r:id="rId28"/>
    <p:sldId id="365" r:id="rId29"/>
    <p:sldId id="366" r:id="rId30"/>
    <p:sldId id="367" r:id="rId31"/>
    <p:sldId id="364" r:id="rId32"/>
    <p:sldId id="369" r:id="rId33"/>
    <p:sldId id="370" r:id="rId34"/>
    <p:sldId id="372" r:id="rId35"/>
    <p:sldId id="373" r:id="rId36"/>
    <p:sldId id="376" r:id="rId37"/>
    <p:sldId id="377" r:id="rId38"/>
    <p:sldId id="383" r:id="rId39"/>
    <p:sldId id="378" r:id="rId40"/>
    <p:sldId id="379" r:id="rId41"/>
    <p:sldId id="306" r:id="rId42"/>
    <p:sldId id="387" r:id="rId4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5A5A"/>
    <a:srgbClr val="00FF00"/>
    <a:srgbClr val="FF00FF"/>
    <a:srgbClr val="0DB380"/>
    <a:srgbClr val="00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2" autoAdjust="0"/>
    <p:restoredTop sz="90514" autoAdjust="0"/>
  </p:normalViewPr>
  <p:slideViewPr>
    <p:cSldViewPr>
      <p:cViewPr>
        <p:scale>
          <a:sx n="100" d="100"/>
          <a:sy n="100" d="100"/>
        </p:scale>
        <p:origin x="-1314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0F83C2-2489-4726-9F9E-35A74BCAC31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A32FD129-6951-4DA3-AA90-F3C05BC06034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pt-BR" dirty="0" smtClean="0"/>
            <a:t>Par Estéreo</a:t>
          </a:r>
          <a:endParaRPr lang="pt-BR" dirty="0"/>
        </a:p>
      </dgm:t>
    </dgm:pt>
    <dgm:pt modelId="{16209A0E-84FC-46DC-AE6A-BE9F605141B0}" type="parTrans" cxnId="{24AE312D-8A46-41B5-B693-7A4D682E63A1}">
      <dgm:prSet/>
      <dgm:spPr/>
      <dgm:t>
        <a:bodyPr/>
        <a:lstStyle/>
        <a:p>
          <a:endParaRPr lang="pt-BR"/>
        </a:p>
      </dgm:t>
    </dgm:pt>
    <dgm:pt modelId="{A454572B-D4CD-4F98-9279-7773859EB7DF}" type="sibTrans" cxnId="{24AE312D-8A46-41B5-B693-7A4D682E63A1}">
      <dgm:prSet/>
      <dgm:spPr/>
      <dgm:t>
        <a:bodyPr/>
        <a:lstStyle/>
        <a:p>
          <a:endParaRPr lang="pt-BR"/>
        </a:p>
      </dgm:t>
    </dgm:pt>
    <dgm:pt modelId="{00F27E76-D053-4838-B0FC-ECD625A2F185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pt-BR" dirty="0" smtClean="0"/>
            <a:t>Separação</a:t>
          </a:r>
          <a:endParaRPr lang="pt-BR" dirty="0"/>
        </a:p>
      </dgm:t>
    </dgm:pt>
    <dgm:pt modelId="{487E4310-5651-4700-A39E-2AEC0EA9F67D}" type="parTrans" cxnId="{C38329A7-A1A2-4DCF-B825-6A994C25B4D0}">
      <dgm:prSet/>
      <dgm:spPr/>
      <dgm:t>
        <a:bodyPr/>
        <a:lstStyle/>
        <a:p>
          <a:endParaRPr lang="pt-BR"/>
        </a:p>
      </dgm:t>
    </dgm:pt>
    <dgm:pt modelId="{9F343612-9E05-4E74-9BB0-0F127CCEA8D2}" type="sibTrans" cxnId="{C38329A7-A1A2-4DCF-B825-6A994C25B4D0}">
      <dgm:prSet/>
      <dgm:spPr/>
      <dgm:t>
        <a:bodyPr/>
        <a:lstStyle/>
        <a:p>
          <a:endParaRPr lang="pt-BR"/>
        </a:p>
      </dgm:t>
    </dgm:pt>
    <dgm:pt modelId="{120B4DC1-BE43-44CA-BAC8-D47AFD74228A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pt-BR" dirty="0" smtClean="0"/>
            <a:t>Auxílio de óculos</a:t>
          </a:r>
          <a:endParaRPr lang="pt-BR" dirty="0"/>
        </a:p>
      </dgm:t>
    </dgm:pt>
    <dgm:pt modelId="{7F290ED6-4613-4839-8B5C-6BBBC2E74564}" type="parTrans" cxnId="{E676DA69-5D24-4E9F-A733-E98B100DF40E}">
      <dgm:prSet/>
      <dgm:spPr/>
      <dgm:t>
        <a:bodyPr/>
        <a:lstStyle/>
        <a:p>
          <a:endParaRPr lang="pt-BR"/>
        </a:p>
      </dgm:t>
    </dgm:pt>
    <dgm:pt modelId="{E30ADA23-9AE4-4A79-92C7-7CFE72E8B3D0}" type="sibTrans" cxnId="{E676DA69-5D24-4E9F-A733-E98B100DF40E}">
      <dgm:prSet/>
      <dgm:spPr/>
      <dgm:t>
        <a:bodyPr/>
        <a:lstStyle/>
        <a:p>
          <a:endParaRPr lang="pt-BR"/>
        </a:p>
      </dgm:t>
    </dgm:pt>
    <dgm:pt modelId="{074180C9-AA60-4E57-A9E5-27EE30923DF8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pt-BR" dirty="0" smtClean="0"/>
            <a:t>Sem auxílio de óculos</a:t>
          </a:r>
          <a:endParaRPr lang="pt-BR" dirty="0"/>
        </a:p>
      </dgm:t>
    </dgm:pt>
    <dgm:pt modelId="{D9DA6E55-9A37-4AE6-AA38-4292EDC51FBE}" type="parTrans" cxnId="{1712698E-0FA3-4A45-85C7-909D09CB1621}">
      <dgm:prSet/>
      <dgm:spPr/>
      <dgm:t>
        <a:bodyPr/>
        <a:lstStyle/>
        <a:p>
          <a:endParaRPr lang="pt-BR"/>
        </a:p>
      </dgm:t>
    </dgm:pt>
    <dgm:pt modelId="{F18C376F-9DFA-471C-AE57-168BA656B570}" type="sibTrans" cxnId="{1712698E-0FA3-4A45-85C7-909D09CB1621}">
      <dgm:prSet/>
      <dgm:spPr/>
      <dgm:t>
        <a:bodyPr/>
        <a:lstStyle/>
        <a:p>
          <a:endParaRPr lang="pt-BR"/>
        </a:p>
      </dgm:t>
    </dgm:pt>
    <dgm:pt modelId="{3A52C428-20B3-4453-BFAF-58617BB8395D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pt-BR" dirty="0" smtClean="0"/>
            <a:t>Passivo (anaglífico, polarizador)</a:t>
          </a:r>
          <a:endParaRPr lang="pt-BR" dirty="0"/>
        </a:p>
      </dgm:t>
    </dgm:pt>
    <dgm:pt modelId="{08AE8121-44A9-49E7-BB6A-8CDCF1FE8595}" type="parTrans" cxnId="{98ED4D4E-A5C6-43DD-A367-647B5A6958A7}">
      <dgm:prSet/>
      <dgm:spPr/>
      <dgm:t>
        <a:bodyPr/>
        <a:lstStyle/>
        <a:p>
          <a:endParaRPr lang="pt-BR"/>
        </a:p>
      </dgm:t>
    </dgm:pt>
    <dgm:pt modelId="{C598FDE5-7F6A-4E58-B919-2135218176CC}" type="sibTrans" cxnId="{98ED4D4E-A5C6-43DD-A367-647B5A6958A7}">
      <dgm:prSet/>
      <dgm:spPr/>
      <dgm:t>
        <a:bodyPr/>
        <a:lstStyle/>
        <a:p>
          <a:endParaRPr lang="pt-BR"/>
        </a:p>
      </dgm:t>
    </dgm:pt>
    <dgm:pt modelId="{442470E5-8E81-4C87-BE58-2EE5B111A966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pt-BR" dirty="0" smtClean="0"/>
            <a:t>Ativo (obturador)</a:t>
          </a:r>
          <a:endParaRPr lang="pt-BR" dirty="0"/>
        </a:p>
      </dgm:t>
    </dgm:pt>
    <dgm:pt modelId="{BB9CE1AE-D568-45CE-A149-FD4F224AD884}" type="parTrans" cxnId="{C96574FF-FC97-4C58-BFEE-CBB6BB450305}">
      <dgm:prSet/>
      <dgm:spPr/>
      <dgm:t>
        <a:bodyPr/>
        <a:lstStyle/>
        <a:p>
          <a:endParaRPr lang="pt-BR"/>
        </a:p>
      </dgm:t>
    </dgm:pt>
    <dgm:pt modelId="{046D4732-B754-4B4F-BAAC-57C4FCE30E20}" type="sibTrans" cxnId="{C96574FF-FC97-4C58-BFEE-CBB6BB450305}">
      <dgm:prSet/>
      <dgm:spPr/>
      <dgm:t>
        <a:bodyPr/>
        <a:lstStyle/>
        <a:p>
          <a:endParaRPr lang="pt-BR"/>
        </a:p>
      </dgm:t>
    </dgm:pt>
    <dgm:pt modelId="{5B9CD8AB-CA1C-4C3C-B5D8-A1890CEB0195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pt-BR" dirty="0" smtClean="0"/>
            <a:t>Monitores autoestereoscópicos</a:t>
          </a:r>
          <a:endParaRPr lang="pt-BR" dirty="0"/>
        </a:p>
      </dgm:t>
    </dgm:pt>
    <dgm:pt modelId="{075AE697-E1A9-4658-8586-5D55C7F7D836}" type="parTrans" cxnId="{D6520D39-3530-469E-AD59-70CDE683966F}">
      <dgm:prSet/>
      <dgm:spPr/>
      <dgm:t>
        <a:bodyPr/>
        <a:lstStyle/>
        <a:p>
          <a:endParaRPr lang="pt-BR"/>
        </a:p>
      </dgm:t>
    </dgm:pt>
    <dgm:pt modelId="{2B0D433A-76F3-4840-AF85-E0766D3DB483}" type="sibTrans" cxnId="{D6520D39-3530-469E-AD59-70CDE683966F}">
      <dgm:prSet/>
      <dgm:spPr/>
      <dgm:t>
        <a:bodyPr/>
        <a:lstStyle/>
        <a:p>
          <a:endParaRPr lang="pt-BR"/>
        </a:p>
      </dgm:t>
    </dgm:pt>
    <dgm:pt modelId="{7A3CB1A1-112F-4DDF-BD1C-3E83DBE185B0}" type="pres">
      <dgm:prSet presAssocID="{750F83C2-2489-4726-9F9E-35A74BCAC3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807D473F-1CF3-47D8-B9DA-0CDCBE173537}" type="pres">
      <dgm:prSet presAssocID="{A32FD129-6951-4DA3-AA90-F3C05BC06034}" presName="hierRoot1" presStyleCnt="0">
        <dgm:presLayoutVars>
          <dgm:hierBranch val="init"/>
        </dgm:presLayoutVars>
      </dgm:prSet>
      <dgm:spPr/>
    </dgm:pt>
    <dgm:pt modelId="{26A40E7C-324B-4B04-A8F9-4B84778D99F8}" type="pres">
      <dgm:prSet presAssocID="{A32FD129-6951-4DA3-AA90-F3C05BC06034}" presName="rootComposite1" presStyleCnt="0"/>
      <dgm:spPr/>
    </dgm:pt>
    <dgm:pt modelId="{56E76F2F-7431-42E1-ACCC-02B79A77D018}" type="pres">
      <dgm:prSet presAssocID="{A32FD129-6951-4DA3-AA90-F3C05BC0603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4B7FFAB-DB58-4496-BD6D-66B80A109E4B}" type="pres">
      <dgm:prSet presAssocID="{A32FD129-6951-4DA3-AA90-F3C05BC06034}" presName="rootConnector1" presStyleLbl="node1" presStyleIdx="0" presStyleCnt="0"/>
      <dgm:spPr/>
      <dgm:t>
        <a:bodyPr/>
        <a:lstStyle/>
        <a:p>
          <a:endParaRPr lang="pt-BR"/>
        </a:p>
      </dgm:t>
    </dgm:pt>
    <dgm:pt modelId="{29D47FBA-67AA-4452-AE48-374C3F39DDB8}" type="pres">
      <dgm:prSet presAssocID="{A32FD129-6951-4DA3-AA90-F3C05BC06034}" presName="hierChild2" presStyleCnt="0"/>
      <dgm:spPr/>
    </dgm:pt>
    <dgm:pt modelId="{B339D220-7BC0-4E8D-89F9-55EDE464832D}" type="pres">
      <dgm:prSet presAssocID="{487E4310-5651-4700-A39E-2AEC0EA9F67D}" presName="Name64" presStyleLbl="parChTrans1D2" presStyleIdx="0" presStyleCnt="1"/>
      <dgm:spPr/>
      <dgm:t>
        <a:bodyPr/>
        <a:lstStyle/>
        <a:p>
          <a:endParaRPr lang="pt-BR"/>
        </a:p>
      </dgm:t>
    </dgm:pt>
    <dgm:pt modelId="{3C0A1E83-22F8-44C0-ACEC-5809374F669B}" type="pres">
      <dgm:prSet presAssocID="{00F27E76-D053-4838-B0FC-ECD625A2F185}" presName="hierRoot2" presStyleCnt="0">
        <dgm:presLayoutVars>
          <dgm:hierBranch val="init"/>
        </dgm:presLayoutVars>
      </dgm:prSet>
      <dgm:spPr/>
    </dgm:pt>
    <dgm:pt modelId="{0E8945E5-DCDF-4EAF-923A-FA72F750339D}" type="pres">
      <dgm:prSet presAssocID="{00F27E76-D053-4838-B0FC-ECD625A2F185}" presName="rootComposite" presStyleCnt="0"/>
      <dgm:spPr/>
    </dgm:pt>
    <dgm:pt modelId="{6E2D032B-DF4D-4C82-A2E6-3483FB5435A1}" type="pres">
      <dgm:prSet presAssocID="{00F27E76-D053-4838-B0FC-ECD625A2F185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C8CC60C-3915-44D5-839B-F30D4D658A7D}" type="pres">
      <dgm:prSet presAssocID="{00F27E76-D053-4838-B0FC-ECD625A2F185}" presName="rootConnector" presStyleLbl="node2" presStyleIdx="0" presStyleCnt="1"/>
      <dgm:spPr/>
      <dgm:t>
        <a:bodyPr/>
        <a:lstStyle/>
        <a:p>
          <a:endParaRPr lang="pt-BR"/>
        </a:p>
      </dgm:t>
    </dgm:pt>
    <dgm:pt modelId="{FD349C28-8656-4075-8274-2B5D1070A7CE}" type="pres">
      <dgm:prSet presAssocID="{00F27E76-D053-4838-B0FC-ECD625A2F185}" presName="hierChild4" presStyleCnt="0"/>
      <dgm:spPr/>
    </dgm:pt>
    <dgm:pt modelId="{E2E01032-55EC-4490-A2E2-EAE58D3C5B9E}" type="pres">
      <dgm:prSet presAssocID="{7F290ED6-4613-4839-8B5C-6BBBC2E74564}" presName="Name64" presStyleLbl="parChTrans1D3" presStyleIdx="0" presStyleCnt="2"/>
      <dgm:spPr/>
      <dgm:t>
        <a:bodyPr/>
        <a:lstStyle/>
        <a:p>
          <a:endParaRPr lang="pt-BR"/>
        </a:p>
      </dgm:t>
    </dgm:pt>
    <dgm:pt modelId="{EF8B771D-E79F-41D3-9416-A6D15BC61C04}" type="pres">
      <dgm:prSet presAssocID="{120B4DC1-BE43-44CA-BAC8-D47AFD74228A}" presName="hierRoot2" presStyleCnt="0">
        <dgm:presLayoutVars>
          <dgm:hierBranch val="init"/>
        </dgm:presLayoutVars>
      </dgm:prSet>
      <dgm:spPr/>
    </dgm:pt>
    <dgm:pt modelId="{1F55CB75-DACE-423C-8832-B9A50767AC3F}" type="pres">
      <dgm:prSet presAssocID="{120B4DC1-BE43-44CA-BAC8-D47AFD74228A}" presName="rootComposite" presStyleCnt="0"/>
      <dgm:spPr/>
    </dgm:pt>
    <dgm:pt modelId="{2C6C9DA7-D985-4E9A-B607-56D60461266A}" type="pres">
      <dgm:prSet presAssocID="{120B4DC1-BE43-44CA-BAC8-D47AFD74228A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A48D2F-6A6C-411C-8D81-7633043C1F47}" type="pres">
      <dgm:prSet presAssocID="{120B4DC1-BE43-44CA-BAC8-D47AFD74228A}" presName="rootConnector" presStyleLbl="node3" presStyleIdx="0" presStyleCnt="2"/>
      <dgm:spPr/>
      <dgm:t>
        <a:bodyPr/>
        <a:lstStyle/>
        <a:p>
          <a:endParaRPr lang="pt-BR"/>
        </a:p>
      </dgm:t>
    </dgm:pt>
    <dgm:pt modelId="{F31EA066-FB38-48C2-BBF7-4300822904AE}" type="pres">
      <dgm:prSet presAssocID="{120B4DC1-BE43-44CA-BAC8-D47AFD74228A}" presName="hierChild4" presStyleCnt="0"/>
      <dgm:spPr/>
    </dgm:pt>
    <dgm:pt modelId="{3D7F2BD7-EEFA-4A09-BAAA-A5467747A5B4}" type="pres">
      <dgm:prSet presAssocID="{08AE8121-44A9-49E7-BB6A-8CDCF1FE8595}" presName="Name64" presStyleLbl="parChTrans1D4" presStyleIdx="0" presStyleCnt="3"/>
      <dgm:spPr/>
      <dgm:t>
        <a:bodyPr/>
        <a:lstStyle/>
        <a:p>
          <a:endParaRPr lang="pt-BR"/>
        </a:p>
      </dgm:t>
    </dgm:pt>
    <dgm:pt modelId="{10800730-FAA3-4D4E-8B0C-8664288D66FC}" type="pres">
      <dgm:prSet presAssocID="{3A52C428-20B3-4453-BFAF-58617BB8395D}" presName="hierRoot2" presStyleCnt="0">
        <dgm:presLayoutVars>
          <dgm:hierBranch val="init"/>
        </dgm:presLayoutVars>
      </dgm:prSet>
      <dgm:spPr/>
    </dgm:pt>
    <dgm:pt modelId="{9A31C21E-1CE7-4835-8D78-538821C1BC8D}" type="pres">
      <dgm:prSet presAssocID="{3A52C428-20B3-4453-BFAF-58617BB8395D}" presName="rootComposite" presStyleCnt="0"/>
      <dgm:spPr/>
    </dgm:pt>
    <dgm:pt modelId="{BBE5A1C6-478A-4322-902B-D26E10E2B5D2}" type="pres">
      <dgm:prSet presAssocID="{3A52C428-20B3-4453-BFAF-58617BB8395D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4F5AD06-8B95-4DCB-B3FF-3FA8EF8C8165}" type="pres">
      <dgm:prSet presAssocID="{3A52C428-20B3-4453-BFAF-58617BB8395D}" presName="rootConnector" presStyleLbl="node4" presStyleIdx="0" presStyleCnt="3"/>
      <dgm:spPr/>
      <dgm:t>
        <a:bodyPr/>
        <a:lstStyle/>
        <a:p>
          <a:endParaRPr lang="pt-BR"/>
        </a:p>
      </dgm:t>
    </dgm:pt>
    <dgm:pt modelId="{7A962AA2-C487-40E3-ABFA-C27E1AA07D6C}" type="pres">
      <dgm:prSet presAssocID="{3A52C428-20B3-4453-BFAF-58617BB8395D}" presName="hierChild4" presStyleCnt="0"/>
      <dgm:spPr/>
    </dgm:pt>
    <dgm:pt modelId="{68BFDFFE-B645-41E8-AEED-C2FC29FE279C}" type="pres">
      <dgm:prSet presAssocID="{3A52C428-20B3-4453-BFAF-58617BB8395D}" presName="hierChild5" presStyleCnt="0"/>
      <dgm:spPr/>
    </dgm:pt>
    <dgm:pt modelId="{9EFA87BC-94BA-4C59-98FE-454448B4BC0E}" type="pres">
      <dgm:prSet presAssocID="{BB9CE1AE-D568-45CE-A149-FD4F224AD884}" presName="Name64" presStyleLbl="parChTrans1D4" presStyleIdx="1" presStyleCnt="3"/>
      <dgm:spPr/>
      <dgm:t>
        <a:bodyPr/>
        <a:lstStyle/>
        <a:p>
          <a:endParaRPr lang="pt-BR"/>
        </a:p>
      </dgm:t>
    </dgm:pt>
    <dgm:pt modelId="{2613E132-4BA8-4454-B025-69D2A089BFFB}" type="pres">
      <dgm:prSet presAssocID="{442470E5-8E81-4C87-BE58-2EE5B111A966}" presName="hierRoot2" presStyleCnt="0">
        <dgm:presLayoutVars>
          <dgm:hierBranch val="init"/>
        </dgm:presLayoutVars>
      </dgm:prSet>
      <dgm:spPr/>
    </dgm:pt>
    <dgm:pt modelId="{84C6D9D1-27AC-4801-82F5-90A5AA318100}" type="pres">
      <dgm:prSet presAssocID="{442470E5-8E81-4C87-BE58-2EE5B111A966}" presName="rootComposite" presStyleCnt="0"/>
      <dgm:spPr/>
    </dgm:pt>
    <dgm:pt modelId="{E4781D85-102B-4EC1-B481-9AE8A70FF4A1}" type="pres">
      <dgm:prSet presAssocID="{442470E5-8E81-4C87-BE58-2EE5B111A966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4BDAF2C-A37D-41F2-BFC4-301D18D193AB}" type="pres">
      <dgm:prSet presAssocID="{442470E5-8E81-4C87-BE58-2EE5B111A966}" presName="rootConnector" presStyleLbl="node4" presStyleIdx="1" presStyleCnt="3"/>
      <dgm:spPr/>
      <dgm:t>
        <a:bodyPr/>
        <a:lstStyle/>
        <a:p>
          <a:endParaRPr lang="pt-BR"/>
        </a:p>
      </dgm:t>
    </dgm:pt>
    <dgm:pt modelId="{84513FE5-78AE-4D7A-BB57-254EB85601D2}" type="pres">
      <dgm:prSet presAssocID="{442470E5-8E81-4C87-BE58-2EE5B111A966}" presName="hierChild4" presStyleCnt="0"/>
      <dgm:spPr/>
    </dgm:pt>
    <dgm:pt modelId="{E1B9C8E8-07AA-4D82-8D0F-FF55BDDD3D7D}" type="pres">
      <dgm:prSet presAssocID="{442470E5-8E81-4C87-BE58-2EE5B111A966}" presName="hierChild5" presStyleCnt="0"/>
      <dgm:spPr/>
    </dgm:pt>
    <dgm:pt modelId="{9BDD0E64-159C-4A65-9C6C-C652A8B8B0CD}" type="pres">
      <dgm:prSet presAssocID="{120B4DC1-BE43-44CA-BAC8-D47AFD74228A}" presName="hierChild5" presStyleCnt="0"/>
      <dgm:spPr/>
    </dgm:pt>
    <dgm:pt modelId="{69541900-6A79-4139-8AA7-BCAF9BC48D16}" type="pres">
      <dgm:prSet presAssocID="{D9DA6E55-9A37-4AE6-AA38-4292EDC51FBE}" presName="Name64" presStyleLbl="parChTrans1D3" presStyleIdx="1" presStyleCnt="2"/>
      <dgm:spPr/>
      <dgm:t>
        <a:bodyPr/>
        <a:lstStyle/>
        <a:p>
          <a:endParaRPr lang="pt-BR"/>
        </a:p>
      </dgm:t>
    </dgm:pt>
    <dgm:pt modelId="{51BA6E4A-9B27-4126-99A7-F51D3A788633}" type="pres">
      <dgm:prSet presAssocID="{074180C9-AA60-4E57-A9E5-27EE30923DF8}" presName="hierRoot2" presStyleCnt="0">
        <dgm:presLayoutVars>
          <dgm:hierBranch val="init"/>
        </dgm:presLayoutVars>
      </dgm:prSet>
      <dgm:spPr/>
    </dgm:pt>
    <dgm:pt modelId="{8B9E4CD1-272A-4E5D-BB77-185761DE1EDC}" type="pres">
      <dgm:prSet presAssocID="{074180C9-AA60-4E57-A9E5-27EE30923DF8}" presName="rootComposite" presStyleCnt="0"/>
      <dgm:spPr/>
    </dgm:pt>
    <dgm:pt modelId="{E9B8B215-D2F5-4E9F-BE36-683CF88B43B6}" type="pres">
      <dgm:prSet presAssocID="{074180C9-AA60-4E57-A9E5-27EE30923DF8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CCD1092-6C7C-4334-929F-60511043A205}" type="pres">
      <dgm:prSet presAssocID="{074180C9-AA60-4E57-A9E5-27EE30923DF8}" presName="rootConnector" presStyleLbl="node3" presStyleIdx="1" presStyleCnt="2"/>
      <dgm:spPr/>
      <dgm:t>
        <a:bodyPr/>
        <a:lstStyle/>
        <a:p>
          <a:endParaRPr lang="pt-BR"/>
        </a:p>
      </dgm:t>
    </dgm:pt>
    <dgm:pt modelId="{EBD65297-E396-4EC3-8986-8140B86E3629}" type="pres">
      <dgm:prSet presAssocID="{074180C9-AA60-4E57-A9E5-27EE30923DF8}" presName="hierChild4" presStyleCnt="0"/>
      <dgm:spPr/>
    </dgm:pt>
    <dgm:pt modelId="{866D1971-0D1B-4602-AC13-75E3B5D1B981}" type="pres">
      <dgm:prSet presAssocID="{075AE697-E1A9-4658-8586-5D55C7F7D836}" presName="Name64" presStyleLbl="parChTrans1D4" presStyleIdx="2" presStyleCnt="3"/>
      <dgm:spPr/>
      <dgm:t>
        <a:bodyPr/>
        <a:lstStyle/>
        <a:p>
          <a:endParaRPr lang="pt-BR"/>
        </a:p>
      </dgm:t>
    </dgm:pt>
    <dgm:pt modelId="{78C661BE-96CA-46AF-867B-9F53E107DBA1}" type="pres">
      <dgm:prSet presAssocID="{5B9CD8AB-CA1C-4C3C-B5D8-A1890CEB0195}" presName="hierRoot2" presStyleCnt="0">
        <dgm:presLayoutVars>
          <dgm:hierBranch val="init"/>
        </dgm:presLayoutVars>
      </dgm:prSet>
      <dgm:spPr/>
    </dgm:pt>
    <dgm:pt modelId="{EA786C3C-7DAD-46AB-BEA0-812DBCE30452}" type="pres">
      <dgm:prSet presAssocID="{5B9CD8AB-CA1C-4C3C-B5D8-A1890CEB0195}" presName="rootComposite" presStyleCnt="0"/>
      <dgm:spPr/>
    </dgm:pt>
    <dgm:pt modelId="{4B0C367F-7037-4653-AA15-D06435589E37}" type="pres">
      <dgm:prSet presAssocID="{5B9CD8AB-CA1C-4C3C-B5D8-A1890CEB0195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6C869B9-5992-48C0-80E2-751984EC983A}" type="pres">
      <dgm:prSet presAssocID="{5B9CD8AB-CA1C-4C3C-B5D8-A1890CEB0195}" presName="rootConnector" presStyleLbl="node4" presStyleIdx="2" presStyleCnt="3"/>
      <dgm:spPr/>
      <dgm:t>
        <a:bodyPr/>
        <a:lstStyle/>
        <a:p>
          <a:endParaRPr lang="pt-BR"/>
        </a:p>
      </dgm:t>
    </dgm:pt>
    <dgm:pt modelId="{760CA83D-2665-436D-B401-7E54A172D3E5}" type="pres">
      <dgm:prSet presAssocID="{5B9CD8AB-CA1C-4C3C-B5D8-A1890CEB0195}" presName="hierChild4" presStyleCnt="0"/>
      <dgm:spPr/>
    </dgm:pt>
    <dgm:pt modelId="{83BA4F02-DF84-4AD7-8C9A-28B80517B969}" type="pres">
      <dgm:prSet presAssocID="{5B9CD8AB-CA1C-4C3C-B5D8-A1890CEB0195}" presName="hierChild5" presStyleCnt="0"/>
      <dgm:spPr/>
    </dgm:pt>
    <dgm:pt modelId="{172C8E25-D84D-41AC-B01D-8ADEF2545D1F}" type="pres">
      <dgm:prSet presAssocID="{074180C9-AA60-4E57-A9E5-27EE30923DF8}" presName="hierChild5" presStyleCnt="0"/>
      <dgm:spPr/>
    </dgm:pt>
    <dgm:pt modelId="{CDED8552-340A-4A8C-99D6-8D2EAD6D6832}" type="pres">
      <dgm:prSet presAssocID="{00F27E76-D053-4838-B0FC-ECD625A2F185}" presName="hierChild5" presStyleCnt="0"/>
      <dgm:spPr/>
    </dgm:pt>
    <dgm:pt modelId="{CBDA9452-6DE8-4756-A782-DF08CFFB0795}" type="pres">
      <dgm:prSet presAssocID="{A32FD129-6951-4DA3-AA90-F3C05BC06034}" presName="hierChild3" presStyleCnt="0"/>
      <dgm:spPr/>
    </dgm:pt>
  </dgm:ptLst>
  <dgm:cxnLst>
    <dgm:cxn modelId="{24AE312D-8A46-41B5-B693-7A4D682E63A1}" srcId="{750F83C2-2489-4726-9F9E-35A74BCAC319}" destId="{A32FD129-6951-4DA3-AA90-F3C05BC06034}" srcOrd="0" destOrd="0" parTransId="{16209A0E-84FC-46DC-AE6A-BE9F605141B0}" sibTransId="{A454572B-D4CD-4F98-9279-7773859EB7DF}"/>
    <dgm:cxn modelId="{C96574FF-FC97-4C58-BFEE-CBB6BB450305}" srcId="{120B4DC1-BE43-44CA-BAC8-D47AFD74228A}" destId="{442470E5-8E81-4C87-BE58-2EE5B111A966}" srcOrd="1" destOrd="0" parTransId="{BB9CE1AE-D568-45CE-A149-FD4F224AD884}" sibTransId="{046D4732-B754-4B4F-BAAC-57C4FCE30E20}"/>
    <dgm:cxn modelId="{1712698E-0FA3-4A45-85C7-909D09CB1621}" srcId="{00F27E76-D053-4838-B0FC-ECD625A2F185}" destId="{074180C9-AA60-4E57-A9E5-27EE30923DF8}" srcOrd="1" destOrd="0" parTransId="{D9DA6E55-9A37-4AE6-AA38-4292EDC51FBE}" sibTransId="{F18C376F-9DFA-471C-AE57-168BA656B570}"/>
    <dgm:cxn modelId="{24245CF5-B0FA-40FE-BB72-F2924EE618DC}" type="presOf" srcId="{5B9CD8AB-CA1C-4C3C-B5D8-A1890CEB0195}" destId="{A6C869B9-5992-48C0-80E2-751984EC983A}" srcOrd="1" destOrd="0" presId="urn:microsoft.com/office/officeart/2009/3/layout/HorizontalOrganizationChart"/>
    <dgm:cxn modelId="{180E994A-53B6-464E-838C-A3D8F2DE78C7}" type="presOf" srcId="{5B9CD8AB-CA1C-4C3C-B5D8-A1890CEB0195}" destId="{4B0C367F-7037-4653-AA15-D06435589E37}" srcOrd="0" destOrd="0" presId="urn:microsoft.com/office/officeart/2009/3/layout/HorizontalOrganizationChart"/>
    <dgm:cxn modelId="{98ED4D4E-A5C6-43DD-A367-647B5A6958A7}" srcId="{120B4DC1-BE43-44CA-BAC8-D47AFD74228A}" destId="{3A52C428-20B3-4453-BFAF-58617BB8395D}" srcOrd="0" destOrd="0" parTransId="{08AE8121-44A9-49E7-BB6A-8CDCF1FE8595}" sibTransId="{C598FDE5-7F6A-4E58-B919-2135218176CC}"/>
    <dgm:cxn modelId="{E676DA69-5D24-4E9F-A733-E98B100DF40E}" srcId="{00F27E76-D053-4838-B0FC-ECD625A2F185}" destId="{120B4DC1-BE43-44CA-BAC8-D47AFD74228A}" srcOrd="0" destOrd="0" parTransId="{7F290ED6-4613-4839-8B5C-6BBBC2E74564}" sibTransId="{E30ADA23-9AE4-4A79-92C7-7CFE72E8B3D0}"/>
    <dgm:cxn modelId="{9A5E58E3-1829-4193-AE75-381B3405552E}" type="presOf" srcId="{120B4DC1-BE43-44CA-BAC8-D47AFD74228A}" destId="{2C6C9DA7-D985-4E9A-B607-56D60461266A}" srcOrd="0" destOrd="0" presId="urn:microsoft.com/office/officeart/2009/3/layout/HorizontalOrganizationChart"/>
    <dgm:cxn modelId="{3A745549-F83F-4C1E-8ADB-700683B7ABBF}" type="presOf" srcId="{120B4DC1-BE43-44CA-BAC8-D47AFD74228A}" destId="{8BA48D2F-6A6C-411C-8D81-7633043C1F47}" srcOrd="1" destOrd="0" presId="urn:microsoft.com/office/officeart/2009/3/layout/HorizontalOrganizationChart"/>
    <dgm:cxn modelId="{B9F44E6C-971B-42DE-BDAF-6C951BBB42A5}" type="presOf" srcId="{D9DA6E55-9A37-4AE6-AA38-4292EDC51FBE}" destId="{69541900-6A79-4139-8AA7-BCAF9BC48D16}" srcOrd="0" destOrd="0" presId="urn:microsoft.com/office/officeart/2009/3/layout/HorizontalOrganizationChart"/>
    <dgm:cxn modelId="{C38329A7-A1A2-4DCF-B825-6A994C25B4D0}" srcId="{A32FD129-6951-4DA3-AA90-F3C05BC06034}" destId="{00F27E76-D053-4838-B0FC-ECD625A2F185}" srcOrd="0" destOrd="0" parTransId="{487E4310-5651-4700-A39E-2AEC0EA9F67D}" sibTransId="{9F343612-9E05-4E74-9BB0-0F127CCEA8D2}"/>
    <dgm:cxn modelId="{F8B73CB3-B3B5-47B1-A314-3DBDCAF97614}" type="presOf" srcId="{A32FD129-6951-4DA3-AA90-F3C05BC06034}" destId="{64B7FFAB-DB58-4496-BD6D-66B80A109E4B}" srcOrd="1" destOrd="0" presId="urn:microsoft.com/office/officeart/2009/3/layout/HorizontalOrganizationChart"/>
    <dgm:cxn modelId="{D8933272-8540-40DA-984A-4A932C341647}" type="presOf" srcId="{750F83C2-2489-4726-9F9E-35A74BCAC319}" destId="{7A3CB1A1-112F-4DDF-BD1C-3E83DBE185B0}" srcOrd="0" destOrd="0" presId="urn:microsoft.com/office/officeart/2009/3/layout/HorizontalOrganizationChart"/>
    <dgm:cxn modelId="{36799FF1-4F07-4E50-BFC0-4FC79FB269CF}" type="presOf" srcId="{A32FD129-6951-4DA3-AA90-F3C05BC06034}" destId="{56E76F2F-7431-42E1-ACCC-02B79A77D018}" srcOrd="0" destOrd="0" presId="urn:microsoft.com/office/officeart/2009/3/layout/HorizontalOrganizationChart"/>
    <dgm:cxn modelId="{4B3D9C0E-4A50-4C2C-B807-F60C5CDFC7FB}" type="presOf" srcId="{075AE697-E1A9-4658-8586-5D55C7F7D836}" destId="{866D1971-0D1B-4602-AC13-75E3B5D1B981}" srcOrd="0" destOrd="0" presId="urn:microsoft.com/office/officeart/2009/3/layout/HorizontalOrganizationChart"/>
    <dgm:cxn modelId="{D6520D39-3530-469E-AD59-70CDE683966F}" srcId="{074180C9-AA60-4E57-A9E5-27EE30923DF8}" destId="{5B9CD8AB-CA1C-4C3C-B5D8-A1890CEB0195}" srcOrd="0" destOrd="0" parTransId="{075AE697-E1A9-4658-8586-5D55C7F7D836}" sibTransId="{2B0D433A-76F3-4840-AF85-E0766D3DB483}"/>
    <dgm:cxn modelId="{C8F10E01-8A0F-4C8C-BD75-BB7C33D93F42}" type="presOf" srcId="{08AE8121-44A9-49E7-BB6A-8CDCF1FE8595}" destId="{3D7F2BD7-EEFA-4A09-BAAA-A5467747A5B4}" srcOrd="0" destOrd="0" presId="urn:microsoft.com/office/officeart/2009/3/layout/HorizontalOrganizationChart"/>
    <dgm:cxn modelId="{01EF61B2-E395-4461-A90A-73B360DABC97}" type="presOf" srcId="{074180C9-AA60-4E57-A9E5-27EE30923DF8}" destId="{BCCD1092-6C7C-4334-929F-60511043A205}" srcOrd="1" destOrd="0" presId="urn:microsoft.com/office/officeart/2009/3/layout/HorizontalOrganizationChart"/>
    <dgm:cxn modelId="{064C8775-4BA7-4F24-B233-7714E94FD0DC}" type="presOf" srcId="{00F27E76-D053-4838-B0FC-ECD625A2F185}" destId="{CC8CC60C-3915-44D5-839B-F30D4D658A7D}" srcOrd="1" destOrd="0" presId="urn:microsoft.com/office/officeart/2009/3/layout/HorizontalOrganizationChart"/>
    <dgm:cxn modelId="{B5D4F456-853B-42FB-B374-C2C809887003}" type="presOf" srcId="{442470E5-8E81-4C87-BE58-2EE5B111A966}" destId="{74BDAF2C-A37D-41F2-BFC4-301D18D193AB}" srcOrd="1" destOrd="0" presId="urn:microsoft.com/office/officeart/2009/3/layout/HorizontalOrganizationChart"/>
    <dgm:cxn modelId="{60824C18-EA81-4AEE-8623-F0818927F485}" type="presOf" srcId="{7F290ED6-4613-4839-8B5C-6BBBC2E74564}" destId="{E2E01032-55EC-4490-A2E2-EAE58D3C5B9E}" srcOrd="0" destOrd="0" presId="urn:microsoft.com/office/officeart/2009/3/layout/HorizontalOrganizationChart"/>
    <dgm:cxn modelId="{BC25CA86-F178-45E3-92FE-9F0B1A98C76C}" type="presOf" srcId="{074180C9-AA60-4E57-A9E5-27EE30923DF8}" destId="{E9B8B215-D2F5-4E9F-BE36-683CF88B43B6}" srcOrd="0" destOrd="0" presId="urn:microsoft.com/office/officeart/2009/3/layout/HorizontalOrganizationChart"/>
    <dgm:cxn modelId="{3C7280B9-4738-4499-928C-764987BB6785}" type="presOf" srcId="{BB9CE1AE-D568-45CE-A149-FD4F224AD884}" destId="{9EFA87BC-94BA-4C59-98FE-454448B4BC0E}" srcOrd="0" destOrd="0" presId="urn:microsoft.com/office/officeart/2009/3/layout/HorizontalOrganizationChart"/>
    <dgm:cxn modelId="{85A75619-CD0A-43AD-9262-8A5ACA6B8D83}" type="presOf" srcId="{00F27E76-D053-4838-B0FC-ECD625A2F185}" destId="{6E2D032B-DF4D-4C82-A2E6-3483FB5435A1}" srcOrd="0" destOrd="0" presId="urn:microsoft.com/office/officeart/2009/3/layout/HorizontalOrganizationChart"/>
    <dgm:cxn modelId="{E401B88A-208B-4AB6-AFA1-C4BDD40AAA03}" type="presOf" srcId="{3A52C428-20B3-4453-BFAF-58617BB8395D}" destId="{94F5AD06-8B95-4DCB-B3FF-3FA8EF8C8165}" srcOrd="1" destOrd="0" presId="urn:microsoft.com/office/officeart/2009/3/layout/HorizontalOrganizationChart"/>
    <dgm:cxn modelId="{872AD911-F1A8-472B-8912-D779DD8A8ED3}" type="presOf" srcId="{3A52C428-20B3-4453-BFAF-58617BB8395D}" destId="{BBE5A1C6-478A-4322-902B-D26E10E2B5D2}" srcOrd="0" destOrd="0" presId="urn:microsoft.com/office/officeart/2009/3/layout/HorizontalOrganizationChart"/>
    <dgm:cxn modelId="{D3E10EFD-62BC-47CD-B6B8-97CBA0558D43}" type="presOf" srcId="{487E4310-5651-4700-A39E-2AEC0EA9F67D}" destId="{B339D220-7BC0-4E8D-89F9-55EDE464832D}" srcOrd="0" destOrd="0" presId="urn:microsoft.com/office/officeart/2009/3/layout/HorizontalOrganizationChart"/>
    <dgm:cxn modelId="{6DBE9645-C6EC-412C-A1B3-C29E4EF05268}" type="presOf" srcId="{442470E5-8E81-4C87-BE58-2EE5B111A966}" destId="{E4781D85-102B-4EC1-B481-9AE8A70FF4A1}" srcOrd="0" destOrd="0" presId="urn:microsoft.com/office/officeart/2009/3/layout/HorizontalOrganizationChart"/>
    <dgm:cxn modelId="{C4427432-E7BB-4988-9828-83048954E8EA}" type="presParOf" srcId="{7A3CB1A1-112F-4DDF-BD1C-3E83DBE185B0}" destId="{807D473F-1CF3-47D8-B9DA-0CDCBE173537}" srcOrd="0" destOrd="0" presId="urn:microsoft.com/office/officeart/2009/3/layout/HorizontalOrganizationChart"/>
    <dgm:cxn modelId="{DFD79605-5A98-413B-B63F-F78AAF2623BF}" type="presParOf" srcId="{807D473F-1CF3-47D8-B9DA-0CDCBE173537}" destId="{26A40E7C-324B-4B04-A8F9-4B84778D99F8}" srcOrd="0" destOrd="0" presId="urn:microsoft.com/office/officeart/2009/3/layout/HorizontalOrganizationChart"/>
    <dgm:cxn modelId="{8262446C-BC05-4450-85FB-9D5BDF03EBA7}" type="presParOf" srcId="{26A40E7C-324B-4B04-A8F9-4B84778D99F8}" destId="{56E76F2F-7431-42E1-ACCC-02B79A77D018}" srcOrd="0" destOrd="0" presId="urn:microsoft.com/office/officeart/2009/3/layout/HorizontalOrganizationChart"/>
    <dgm:cxn modelId="{D5BD3A13-6495-4D40-B968-AD5A7DB09126}" type="presParOf" srcId="{26A40E7C-324B-4B04-A8F9-4B84778D99F8}" destId="{64B7FFAB-DB58-4496-BD6D-66B80A109E4B}" srcOrd="1" destOrd="0" presId="urn:microsoft.com/office/officeart/2009/3/layout/HorizontalOrganizationChart"/>
    <dgm:cxn modelId="{E446E5B2-FC39-47B0-9A73-BBB101936EFD}" type="presParOf" srcId="{807D473F-1CF3-47D8-B9DA-0CDCBE173537}" destId="{29D47FBA-67AA-4452-AE48-374C3F39DDB8}" srcOrd="1" destOrd="0" presId="urn:microsoft.com/office/officeart/2009/3/layout/HorizontalOrganizationChart"/>
    <dgm:cxn modelId="{D5FAE994-6936-4BDF-BA94-5A1DE0DFA896}" type="presParOf" srcId="{29D47FBA-67AA-4452-AE48-374C3F39DDB8}" destId="{B339D220-7BC0-4E8D-89F9-55EDE464832D}" srcOrd="0" destOrd="0" presId="urn:microsoft.com/office/officeart/2009/3/layout/HorizontalOrganizationChart"/>
    <dgm:cxn modelId="{B2642BFE-C78F-4D78-B882-1907BE3A5A14}" type="presParOf" srcId="{29D47FBA-67AA-4452-AE48-374C3F39DDB8}" destId="{3C0A1E83-22F8-44C0-ACEC-5809374F669B}" srcOrd="1" destOrd="0" presId="urn:microsoft.com/office/officeart/2009/3/layout/HorizontalOrganizationChart"/>
    <dgm:cxn modelId="{0A9A395D-DF10-4612-B809-BD9DD45163E3}" type="presParOf" srcId="{3C0A1E83-22F8-44C0-ACEC-5809374F669B}" destId="{0E8945E5-DCDF-4EAF-923A-FA72F750339D}" srcOrd="0" destOrd="0" presId="urn:microsoft.com/office/officeart/2009/3/layout/HorizontalOrganizationChart"/>
    <dgm:cxn modelId="{A18C9847-84F9-4960-8AC6-8DA7EAEE1378}" type="presParOf" srcId="{0E8945E5-DCDF-4EAF-923A-FA72F750339D}" destId="{6E2D032B-DF4D-4C82-A2E6-3483FB5435A1}" srcOrd="0" destOrd="0" presId="urn:microsoft.com/office/officeart/2009/3/layout/HorizontalOrganizationChart"/>
    <dgm:cxn modelId="{F6533628-B4FA-493E-846C-7173467BDB98}" type="presParOf" srcId="{0E8945E5-DCDF-4EAF-923A-FA72F750339D}" destId="{CC8CC60C-3915-44D5-839B-F30D4D658A7D}" srcOrd="1" destOrd="0" presId="urn:microsoft.com/office/officeart/2009/3/layout/HorizontalOrganizationChart"/>
    <dgm:cxn modelId="{F56A034D-85CF-46FC-92D0-042B6B00D0D2}" type="presParOf" srcId="{3C0A1E83-22F8-44C0-ACEC-5809374F669B}" destId="{FD349C28-8656-4075-8274-2B5D1070A7CE}" srcOrd="1" destOrd="0" presId="urn:microsoft.com/office/officeart/2009/3/layout/HorizontalOrganizationChart"/>
    <dgm:cxn modelId="{BEBAAA1C-62DC-4F67-85F3-D119F3C05A75}" type="presParOf" srcId="{FD349C28-8656-4075-8274-2B5D1070A7CE}" destId="{E2E01032-55EC-4490-A2E2-EAE58D3C5B9E}" srcOrd="0" destOrd="0" presId="urn:microsoft.com/office/officeart/2009/3/layout/HorizontalOrganizationChart"/>
    <dgm:cxn modelId="{9D03E0C4-EBB9-4B78-AADD-8E32E7A2A0AA}" type="presParOf" srcId="{FD349C28-8656-4075-8274-2B5D1070A7CE}" destId="{EF8B771D-E79F-41D3-9416-A6D15BC61C04}" srcOrd="1" destOrd="0" presId="urn:microsoft.com/office/officeart/2009/3/layout/HorizontalOrganizationChart"/>
    <dgm:cxn modelId="{FA255909-15B5-4F3D-834D-6F1416AD5BE4}" type="presParOf" srcId="{EF8B771D-E79F-41D3-9416-A6D15BC61C04}" destId="{1F55CB75-DACE-423C-8832-B9A50767AC3F}" srcOrd="0" destOrd="0" presId="urn:microsoft.com/office/officeart/2009/3/layout/HorizontalOrganizationChart"/>
    <dgm:cxn modelId="{5DB45E04-F551-42A2-A6B1-C115459F4BFB}" type="presParOf" srcId="{1F55CB75-DACE-423C-8832-B9A50767AC3F}" destId="{2C6C9DA7-D985-4E9A-B607-56D60461266A}" srcOrd="0" destOrd="0" presId="urn:microsoft.com/office/officeart/2009/3/layout/HorizontalOrganizationChart"/>
    <dgm:cxn modelId="{0BFF8F6A-C1D0-430F-A2D3-8A46E2B6EE48}" type="presParOf" srcId="{1F55CB75-DACE-423C-8832-B9A50767AC3F}" destId="{8BA48D2F-6A6C-411C-8D81-7633043C1F47}" srcOrd="1" destOrd="0" presId="urn:microsoft.com/office/officeart/2009/3/layout/HorizontalOrganizationChart"/>
    <dgm:cxn modelId="{B7D46231-AECB-40DE-9A1E-670D4322728C}" type="presParOf" srcId="{EF8B771D-E79F-41D3-9416-A6D15BC61C04}" destId="{F31EA066-FB38-48C2-BBF7-4300822904AE}" srcOrd="1" destOrd="0" presId="urn:microsoft.com/office/officeart/2009/3/layout/HorizontalOrganizationChart"/>
    <dgm:cxn modelId="{384AA554-0E49-4CF1-9E8B-D6637756C371}" type="presParOf" srcId="{F31EA066-FB38-48C2-BBF7-4300822904AE}" destId="{3D7F2BD7-EEFA-4A09-BAAA-A5467747A5B4}" srcOrd="0" destOrd="0" presId="urn:microsoft.com/office/officeart/2009/3/layout/HorizontalOrganizationChart"/>
    <dgm:cxn modelId="{62A49EAD-6842-4154-8981-F4C73B89E449}" type="presParOf" srcId="{F31EA066-FB38-48C2-BBF7-4300822904AE}" destId="{10800730-FAA3-4D4E-8B0C-8664288D66FC}" srcOrd="1" destOrd="0" presId="urn:microsoft.com/office/officeart/2009/3/layout/HorizontalOrganizationChart"/>
    <dgm:cxn modelId="{E6E3DFB9-98BC-4C40-9CA8-DBEA12296B34}" type="presParOf" srcId="{10800730-FAA3-4D4E-8B0C-8664288D66FC}" destId="{9A31C21E-1CE7-4835-8D78-538821C1BC8D}" srcOrd="0" destOrd="0" presId="urn:microsoft.com/office/officeart/2009/3/layout/HorizontalOrganizationChart"/>
    <dgm:cxn modelId="{8A86D2B6-05E0-48C8-8D5E-C6AB4CF9A568}" type="presParOf" srcId="{9A31C21E-1CE7-4835-8D78-538821C1BC8D}" destId="{BBE5A1C6-478A-4322-902B-D26E10E2B5D2}" srcOrd="0" destOrd="0" presId="urn:microsoft.com/office/officeart/2009/3/layout/HorizontalOrganizationChart"/>
    <dgm:cxn modelId="{DCAFAEA4-C5F7-486D-98EA-0D0AB1ACBD03}" type="presParOf" srcId="{9A31C21E-1CE7-4835-8D78-538821C1BC8D}" destId="{94F5AD06-8B95-4DCB-B3FF-3FA8EF8C8165}" srcOrd="1" destOrd="0" presId="urn:microsoft.com/office/officeart/2009/3/layout/HorizontalOrganizationChart"/>
    <dgm:cxn modelId="{E36BA615-3466-4820-A897-12504F9C9BD8}" type="presParOf" srcId="{10800730-FAA3-4D4E-8B0C-8664288D66FC}" destId="{7A962AA2-C487-40E3-ABFA-C27E1AA07D6C}" srcOrd="1" destOrd="0" presId="urn:microsoft.com/office/officeart/2009/3/layout/HorizontalOrganizationChart"/>
    <dgm:cxn modelId="{46431345-05DA-41F6-B567-D24F9AC044FC}" type="presParOf" srcId="{10800730-FAA3-4D4E-8B0C-8664288D66FC}" destId="{68BFDFFE-B645-41E8-AEED-C2FC29FE279C}" srcOrd="2" destOrd="0" presId="urn:microsoft.com/office/officeart/2009/3/layout/HorizontalOrganizationChart"/>
    <dgm:cxn modelId="{61EFD77D-B2C2-4F9F-A8BF-AB2AAE8CF735}" type="presParOf" srcId="{F31EA066-FB38-48C2-BBF7-4300822904AE}" destId="{9EFA87BC-94BA-4C59-98FE-454448B4BC0E}" srcOrd="2" destOrd="0" presId="urn:microsoft.com/office/officeart/2009/3/layout/HorizontalOrganizationChart"/>
    <dgm:cxn modelId="{9D08A98A-8374-464A-973B-0037C3173F31}" type="presParOf" srcId="{F31EA066-FB38-48C2-BBF7-4300822904AE}" destId="{2613E132-4BA8-4454-B025-69D2A089BFFB}" srcOrd="3" destOrd="0" presId="urn:microsoft.com/office/officeart/2009/3/layout/HorizontalOrganizationChart"/>
    <dgm:cxn modelId="{52489D19-400F-483D-9BB0-6888534B8DA8}" type="presParOf" srcId="{2613E132-4BA8-4454-B025-69D2A089BFFB}" destId="{84C6D9D1-27AC-4801-82F5-90A5AA318100}" srcOrd="0" destOrd="0" presId="urn:microsoft.com/office/officeart/2009/3/layout/HorizontalOrganizationChart"/>
    <dgm:cxn modelId="{B9EF54EE-C504-485C-A740-FD341EBBAFDB}" type="presParOf" srcId="{84C6D9D1-27AC-4801-82F5-90A5AA318100}" destId="{E4781D85-102B-4EC1-B481-9AE8A70FF4A1}" srcOrd="0" destOrd="0" presId="urn:microsoft.com/office/officeart/2009/3/layout/HorizontalOrganizationChart"/>
    <dgm:cxn modelId="{4D417966-41F5-4495-926E-84B17393DE2E}" type="presParOf" srcId="{84C6D9D1-27AC-4801-82F5-90A5AA318100}" destId="{74BDAF2C-A37D-41F2-BFC4-301D18D193AB}" srcOrd="1" destOrd="0" presId="urn:microsoft.com/office/officeart/2009/3/layout/HorizontalOrganizationChart"/>
    <dgm:cxn modelId="{0748B6FD-E74B-48C0-9D6D-9CA14C2933A8}" type="presParOf" srcId="{2613E132-4BA8-4454-B025-69D2A089BFFB}" destId="{84513FE5-78AE-4D7A-BB57-254EB85601D2}" srcOrd="1" destOrd="0" presId="urn:microsoft.com/office/officeart/2009/3/layout/HorizontalOrganizationChart"/>
    <dgm:cxn modelId="{50AD22CB-506B-41D7-A385-16162E05DC8E}" type="presParOf" srcId="{2613E132-4BA8-4454-B025-69D2A089BFFB}" destId="{E1B9C8E8-07AA-4D82-8D0F-FF55BDDD3D7D}" srcOrd="2" destOrd="0" presId="urn:microsoft.com/office/officeart/2009/3/layout/HorizontalOrganizationChart"/>
    <dgm:cxn modelId="{E6AD96D9-1A8E-4C96-85D4-4B9A1FFD0F48}" type="presParOf" srcId="{EF8B771D-E79F-41D3-9416-A6D15BC61C04}" destId="{9BDD0E64-159C-4A65-9C6C-C652A8B8B0CD}" srcOrd="2" destOrd="0" presId="urn:microsoft.com/office/officeart/2009/3/layout/HorizontalOrganizationChart"/>
    <dgm:cxn modelId="{B1D9253D-8751-488F-8B1C-77AEF9C205CE}" type="presParOf" srcId="{FD349C28-8656-4075-8274-2B5D1070A7CE}" destId="{69541900-6A79-4139-8AA7-BCAF9BC48D16}" srcOrd="2" destOrd="0" presId="urn:microsoft.com/office/officeart/2009/3/layout/HorizontalOrganizationChart"/>
    <dgm:cxn modelId="{6608A800-EAFB-46C8-8A76-8F4F5CE20261}" type="presParOf" srcId="{FD349C28-8656-4075-8274-2B5D1070A7CE}" destId="{51BA6E4A-9B27-4126-99A7-F51D3A788633}" srcOrd="3" destOrd="0" presId="urn:microsoft.com/office/officeart/2009/3/layout/HorizontalOrganizationChart"/>
    <dgm:cxn modelId="{1CA84F98-D4D3-45E5-81AD-C3D0A58B6C5D}" type="presParOf" srcId="{51BA6E4A-9B27-4126-99A7-F51D3A788633}" destId="{8B9E4CD1-272A-4E5D-BB77-185761DE1EDC}" srcOrd="0" destOrd="0" presId="urn:microsoft.com/office/officeart/2009/3/layout/HorizontalOrganizationChart"/>
    <dgm:cxn modelId="{A4B10BCC-739E-42B0-BB60-ABED7DC9FB9D}" type="presParOf" srcId="{8B9E4CD1-272A-4E5D-BB77-185761DE1EDC}" destId="{E9B8B215-D2F5-4E9F-BE36-683CF88B43B6}" srcOrd="0" destOrd="0" presId="urn:microsoft.com/office/officeart/2009/3/layout/HorizontalOrganizationChart"/>
    <dgm:cxn modelId="{1C7833DE-3777-4C14-8C40-724001892270}" type="presParOf" srcId="{8B9E4CD1-272A-4E5D-BB77-185761DE1EDC}" destId="{BCCD1092-6C7C-4334-929F-60511043A205}" srcOrd="1" destOrd="0" presId="urn:microsoft.com/office/officeart/2009/3/layout/HorizontalOrganizationChart"/>
    <dgm:cxn modelId="{75C5D00E-BA46-4169-B797-E4BA980A1A0E}" type="presParOf" srcId="{51BA6E4A-9B27-4126-99A7-F51D3A788633}" destId="{EBD65297-E396-4EC3-8986-8140B86E3629}" srcOrd="1" destOrd="0" presId="urn:microsoft.com/office/officeart/2009/3/layout/HorizontalOrganizationChart"/>
    <dgm:cxn modelId="{5DC97485-F63F-4D45-AC43-495FA93F17FC}" type="presParOf" srcId="{EBD65297-E396-4EC3-8986-8140B86E3629}" destId="{866D1971-0D1B-4602-AC13-75E3B5D1B981}" srcOrd="0" destOrd="0" presId="urn:microsoft.com/office/officeart/2009/3/layout/HorizontalOrganizationChart"/>
    <dgm:cxn modelId="{278FBA4D-F2B6-4634-A807-5C0B27E38E8E}" type="presParOf" srcId="{EBD65297-E396-4EC3-8986-8140B86E3629}" destId="{78C661BE-96CA-46AF-867B-9F53E107DBA1}" srcOrd="1" destOrd="0" presId="urn:microsoft.com/office/officeart/2009/3/layout/HorizontalOrganizationChart"/>
    <dgm:cxn modelId="{41640603-28D3-416B-BA0F-A1B51217C225}" type="presParOf" srcId="{78C661BE-96CA-46AF-867B-9F53E107DBA1}" destId="{EA786C3C-7DAD-46AB-BEA0-812DBCE30452}" srcOrd="0" destOrd="0" presId="urn:microsoft.com/office/officeart/2009/3/layout/HorizontalOrganizationChart"/>
    <dgm:cxn modelId="{CFA6E043-2EC3-4128-8496-8E8446700385}" type="presParOf" srcId="{EA786C3C-7DAD-46AB-BEA0-812DBCE30452}" destId="{4B0C367F-7037-4653-AA15-D06435589E37}" srcOrd="0" destOrd="0" presId="urn:microsoft.com/office/officeart/2009/3/layout/HorizontalOrganizationChart"/>
    <dgm:cxn modelId="{3DE83613-D458-470C-AA89-768CA207761F}" type="presParOf" srcId="{EA786C3C-7DAD-46AB-BEA0-812DBCE30452}" destId="{A6C869B9-5992-48C0-80E2-751984EC983A}" srcOrd="1" destOrd="0" presId="urn:microsoft.com/office/officeart/2009/3/layout/HorizontalOrganizationChart"/>
    <dgm:cxn modelId="{F2570E27-5197-4634-B015-331EE9DEB687}" type="presParOf" srcId="{78C661BE-96CA-46AF-867B-9F53E107DBA1}" destId="{760CA83D-2665-436D-B401-7E54A172D3E5}" srcOrd="1" destOrd="0" presId="urn:microsoft.com/office/officeart/2009/3/layout/HorizontalOrganizationChart"/>
    <dgm:cxn modelId="{B1FE714C-D83C-4CDF-97F4-6766C16AC649}" type="presParOf" srcId="{78C661BE-96CA-46AF-867B-9F53E107DBA1}" destId="{83BA4F02-DF84-4AD7-8C9A-28B80517B969}" srcOrd="2" destOrd="0" presId="urn:microsoft.com/office/officeart/2009/3/layout/HorizontalOrganizationChart"/>
    <dgm:cxn modelId="{CFC85D5F-5B66-429E-8498-FA0CDA137DEC}" type="presParOf" srcId="{51BA6E4A-9B27-4126-99A7-F51D3A788633}" destId="{172C8E25-D84D-41AC-B01D-8ADEF2545D1F}" srcOrd="2" destOrd="0" presId="urn:microsoft.com/office/officeart/2009/3/layout/HorizontalOrganizationChart"/>
    <dgm:cxn modelId="{F0316DDE-3B6C-407E-8F5F-B4EF55CCC21F}" type="presParOf" srcId="{3C0A1E83-22F8-44C0-ACEC-5809374F669B}" destId="{CDED8552-340A-4A8C-99D6-8D2EAD6D6832}" srcOrd="2" destOrd="0" presId="urn:microsoft.com/office/officeart/2009/3/layout/HorizontalOrganizationChart"/>
    <dgm:cxn modelId="{AE804C55-0718-42D4-AF4A-42D9E6C1F742}" type="presParOf" srcId="{807D473F-1CF3-47D8-B9DA-0CDCBE173537}" destId="{CBDA9452-6DE8-4756-A782-DF08CFFB079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5FDD50-92B6-484D-9F33-ECBEC3DBA967}" type="doc">
      <dgm:prSet loTypeId="urn:microsoft.com/office/officeart/2005/8/layout/hierarchy6" loCatId="hierarchy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32F57AC1-33E6-4385-87AA-54CA417DA641}">
      <dgm:prSet phldrT="[Texto]"/>
      <dgm:spPr>
        <a:solidFill>
          <a:srgbClr val="CA5A5A"/>
        </a:solidFill>
      </dgm:spPr>
      <dgm:t>
        <a:bodyPr/>
        <a:lstStyle/>
        <a:p>
          <a:r>
            <a:rPr lang="pt-BR" dirty="0" smtClean="0"/>
            <a:t>Método de Codificação</a:t>
          </a:r>
          <a:endParaRPr lang="pt-BR" dirty="0"/>
        </a:p>
      </dgm:t>
    </dgm:pt>
    <dgm:pt modelId="{4CF32539-B159-4D5B-8813-0F2517A92619}" type="parTrans" cxnId="{5759436E-0925-4D61-A8DD-C88825E506BA}">
      <dgm:prSet/>
      <dgm:spPr/>
      <dgm:t>
        <a:bodyPr/>
        <a:lstStyle/>
        <a:p>
          <a:endParaRPr lang="pt-BR"/>
        </a:p>
      </dgm:t>
    </dgm:pt>
    <dgm:pt modelId="{1D3139AF-ED12-4B35-986A-3B8D78646C94}" type="sibTrans" cxnId="{5759436E-0925-4D61-A8DD-C88825E506BA}">
      <dgm:prSet/>
      <dgm:spPr/>
      <dgm:t>
        <a:bodyPr/>
        <a:lstStyle/>
        <a:p>
          <a:endParaRPr lang="pt-BR"/>
        </a:p>
      </dgm:t>
    </dgm:pt>
    <dgm:pt modelId="{AFD31390-6AC1-4FA3-BAED-940C68F6DC88}">
      <dgm:prSet phldrT="[Texto]"/>
      <dgm:spPr>
        <a:solidFill>
          <a:srgbClr val="CA5A5A"/>
        </a:solidFill>
      </dgm:spPr>
      <dgm:t>
        <a:bodyPr/>
        <a:lstStyle/>
        <a:p>
          <a:r>
            <a:rPr lang="pt-BR" dirty="0" smtClean="0"/>
            <a:t>Compressão</a:t>
          </a:r>
          <a:endParaRPr lang="pt-BR" dirty="0"/>
        </a:p>
      </dgm:t>
    </dgm:pt>
    <dgm:pt modelId="{5FF24799-9D94-4C82-BD4D-140D4015CB2B}" type="parTrans" cxnId="{4DB2AC0F-39E4-401D-8E5C-59CAB2B05FD6}">
      <dgm:prSet/>
      <dgm:spPr/>
      <dgm:t>
        <a:bodyPr/>
        <a:lstStyle/>
        <a:p>
          <a:endParaRPr lang="pt-BR"/>
        </a:p>
      </dgm:t>
    </dgm:pt>
    <dgm:pt modelId="{419E9FC1-BC4A-4460-8112-FCFA3CD98EFD}" type="sibTrans" cxnId="{4DB2AC0F-39E4-401D-8E5C-59CAB2B05FD6}">
      <dgm:prSet/>
      <dgm:spPr/>
      <dgm:t>
        <a:bodyPr/>
        <a:lstStyle/>
        <a:p>
          <a:endParaRPr lang="pt-BR"/>
        </a:p>
      </dgm:t>
    </dgm:pt>
    <dgm:pt modelId="{F9BF59C0-DF44-4744-B321-308C735D2948}">
      <dgm:prSet phldrT="[Texto]"/>
      <dgm:spPr>
        <a:solidFill>
          <a:srgbClr val="CA5A5A"/>
        </a:solidFill>
      </dgm:spPr>
      <dgm:t>
        <a:bodyPr/>
        <a:lstStyle/>
        <a:p>
          <a:r>
            <a:rPr lang="pt-BR" dirty="0" smtClean="0"/>
            <a:t>Compatibilidade</a:t>
          </a:r>
          <a:endParaRPr lang="pt-BR" dirty="0"/>
        </a:p>
      </dgm:t>
    </dgm:pt>
    <dgm:pt modelId="{27D2D03C-6B7C-48CB-A639-65E257CC0E96}" type="parTrans" cxnId="{2C2A58B9-C1C1-4E99-8F9F-57F5352C17B3}">
      <dgm:prSet/>
      <dgm:spPr/>
      <dgm:t>
        <a:bodyPr/>
        <a:lstStyle/>
        <a:p>
          <a:endParaRPr lang="pt-BR"/>
        </a:p>
      </dgm:t>
    </dgm:pt>
    <dgm:pt modelId="{621FCEB5-3DC7-49FE-9793-8D4BC0648D86}" type="sibTrans" cxnId="{2C2A58B9-C1C1-4E99-8F9F-57F5352C17B3}">
      <dgm:prSet/>
      <dgm:spPr/>
      <dgm:t>
        <a:bodyPr/>
        <a:lstStyle/>
        <a:p>
          <a:endParaRPr lang="pt-BR"/>
        </a:p>
      </dgm:t>
    </dgm:pt>
    <dgm:pt modelId="{ED7F2F8B-596F-4ACC-88C7-425BD0C69125}">
      <dgm:prSet phldrT="[Texto]"/>
      <dgm:spPr>
        <a:solidFill>
          <a:srgbClr val="CA5A5A"/>
        </a:solidFill>
      </dgm:spPr>
      <dgm:t>
        <a:bodyPr/>
        <a:lstStyle/>
        <a:p>
          <a:r>
            <a:rPr lang="pt-BR" dirty="0" smtClean="0"/>
            <a:t>Transformação anaglífica</a:t>
          </a:r>
          <a:endParaRPr lang="pt-BR" dirty="0"/>
        </a:p>
      </dgm:t>
    </dgm:pt>
    <dgm:pt modelId="{CB4D62B7-20A0-42CA-B7A0-532513CCE3B9}" type="parTrans" cxnId="{B001E01C-AF69-4B79-A4F1-94C26395D088}">
      <dgm:prSet/>
      <dgm:spPr/>
      <dgm:t>
        <a:bodyPr/>
        <a:lstStyle/>
        <a:p>
          <a:endParaRPr lang="pt-BR"/>
        </a:p>
      </dgm:t>
    </dgm:pt>
    <dgm:pt modelId="{57829ED3-75E3-4323-A3BE-308A2C52FF80}" type="sibTrans" cxnId="{B001E01C-AF69-4B79-A4F1-94C26395D088}">
      <dgm:prSet/>
      <dgm:spPr/>
      <dgm:t>
        <a:bodyPr/>
        <a:lstStyle/>
        <a:p>
          <a:endParaRPr lang="pt-BR"/>
        </a:p>
      </dgm:t>
    </dgm:pt>
    <dgm:pt modelId="{5AC319E5-1379-4860-865D-82CA5F8F6D74}">
      <dgm:prSet phldrT="[Texto]"/>
      <dgm:spPr>
        <a:solidFill>
          <a:srgbClr val="CA5A5A"/>
        </a:solidFill>
      </dgm:spPr>
      <dgm:t>
        <a:bodyPr/>
        <a:lstStyle/>
        <a:p>
          <a:r>
            <a:rPr lang="pt-BR" dirty="0" smtClean="0"/>
            <a:t>Reversão anaglífica</a:t>
          </a:r>
        </a:p>
      </dgm:t>
    </dgm:pt>
    <dgm:pt modelId="{796B1FE4-BA91-4115-9C79-7C9D8BC050E3}" type="parTrans" cxnId="{5C5643DF-501E-4C4D-AD3C-AE8B6623289F}">
      <dgm:prSet/>
      <dgm:spPr/>
      <dgm:t>
        <a:bodyPr/>
        <a:lstStyle/>
        <a:p>
          <a:endParaRPr lang="pt-BR"/>
        </a:p>
      </dgm:t>
    </dgm:pt>
    <dgm:pt modelId="{80556F87-8DB5-487B-B9F7-E91301DA1B52}" type="sibTrans" cxnId="{5C5643DF-501E-4C4D-AD3C-AE8B6623289F}">
      <dgm:prSet/>
      <dgm:spPr/>
      <dgm:t>
        <a:bodyPr/>
        <a:lstStyle/>
        <a:p>
          <a:endParaRPr lang="pt-BR"/>
        </a:p>
      </dgm:t>
    </dgm:pt>
    <dgm:pt modelId="{28B760FA-B381-41EC-8B4D-492CAB381BC4}" type="pres">
      <dgm:prSet presAssocID="{8D5FDD50-92B6-484D-9F33-ECBEC3DBA96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B16B6A1-0DAE-46FF-8BBD-EDBC7A332D6C}" type="pres">
      <dgm:prSet presAssocID="{8D5FDD50-92B6-484D-9F33-ECBEC3DBA967}" presName="hierFlow" presStyleCnt="0"/>
      <dgm:spPr/>
    </dgm:pt>
    <dgm:pt modelId="{010D124E-7220-40C4-B1FE-D515AE2A5227}" type="pres">
      <dgm:prSet presAssocID="{8D5FDD50-92B6-484D-9F33-ECBEC3DBA96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546113F-0EE7-47CB-AF4A-7B882A2C2C6B}" type="pres">
      <dgm:prSet presAssocID="{32F57AC1-33E6-4385-87AA-54CA417DA641}" presName="Name14" presStyleCnt="0"/>
      <dgm:spPr/>
    </dgm:pt>
    <dgm:pt modelId="{6C530A79-90C4-49C8-A5F2-23392F853946}" type="pres">
      <dgm:prSet presAssocID="{32F57AC1-33E6-4385-87AA-54CA417DA641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72B80C-9E71-4B49-AC7F-0A01A4A35F20}" type="pres">
      <dgm:prSet presAssocID="{32F57AC1-33E6-4385-87AA-54CA417DA641}" presName="hierChild2" presStyleCnt="0"/>
      <dgm:spPr/>
    </dgm:pt>
    <dgm:pt modelId="{ED59F7BD-492C-44FF-BA19-C9825A4FB025}" type="pres">
      <dgm:prSet presAssocID="{5FF24799-9D94-4C82-BD4D-140D4015CB2B}" presName="Name19" presStyleLbl="parChTrans1D2" presStyleIdx="0" presStyleCnt="2"/>
      <dgm:spPr/>
      <dgm:t>
        <a:bodyPr/>
        <a:lstStyle/>
        <a:p>
          <a:endParaRPr lang="pt-BR"/>
        </a:p>
      </dgm:t>
    </dgm:pt>
    <dgm:pt modelId="{2ABC4822-9468-4C8D-8293-D830F99CDDCF}" type="pres">
      <dgm:prSet presAssocID="{AFD31390-6AC1-4FA3-BAED-940C68F6DC88}" presName="Name21" presStyleCnt="0"/>
      <dgm:spPr/>
    </dgm:pt>
    <dgm:pt modelId="{DE5A9EAF-482B-4BF2-AF77-13EAE24C70B0}" type="pres">
      <dgm:prSet presAssocID="{AFD31390-6AC1-4FA3-BAED-940C68F6DC88}" presName="level2Shape" presStyleLbl="node2" presStyleIdx="0" presStyleCnt="2" custLinFactNeighborX="-23282"/>
      <dgm:spPr/>
      <dgm:t>
        <a:bodyPr/>
        <a:lstStyle/>
        <a:p>
          <a:endParaRPr lang="pt-BR"/>
        </a:p>
      </dgm:t>
    </dgm:pt>
    <dgm:pt modelId="{E6D3E2E4-D9C8-4DBD-8AA1-1A3DCAEDCEC1}" type="pres">
      <dgm:prSet presAssocID="{AFD31390-6AC1-4FA3-BAED-940C68F6DC88}" presName="hierChild3" presStyleCnt="0"/>
      <dgm:spPr/>
    </dgm:pt>
    <dgm:pt modelId="{6B9BE3B4-6371-45FE-A71C-6E55CC800E74}" type="pres">
      <dgm:prSet presAssocID="{CB4D62B7-20A0-42CA-B7A0-532513CCE3B9}" presName="Name19" presStyleLbl="parChTrans1D3" presStyleIdx="0" presStyleCnt="2"/>
      <dgm:spPr/>
      <dgm:t>
        <a:bodyPr/>
        <a:lstStyle/>
        <a:p>
          <a:endParaRPr lang="pt-BR"/>
        </a:p>
      </dgm:t>
    </dgm:pt>
    <dgm:pt modelId="{DCBD9F83-8215-4B66-8225-0278EEE19396}" type="pres">
      <dgm:prSet presAssocID="{ED7F2F8B-596F-4ACC-88C7-425BD0C69125}" presName="Name21" presStyleCnt="0"/>
      <dgm:spPr/>
    </dgm:pt>
    <dgm:pt modelId="{382C07DB-DF31-4C35-A8A6-001339A6AF65}" type="pres">
      <dgm:prSet presAssocID="{ED7F2F8B-596F-4ACC-88C7-425BD0C69125}" presName="level2Shape" presStyleLbl="node3" presStyleIdx="0" presStyleCnt="2" custLinFactNeighborX="-23282"/>
      <dgm:spPr/>
      <dgm:t>
        <a:bodyPr/>
        <a:lstStyle/>
        <a:p>
          <a:endParaRPr lang="pt-BR"/>
        </a:p>
      </dgm:t>
    </dgm:pt>
    <dgm:pt modelId="{4E45FD3D-81E0-403A-A92D-56086A2E4919}" type="pres">
      <dgm:prSet presAssocID="{ED7F2F8B-596F-4ACC-88C7-425BD0C69125}" presName="hierChild3" presStyleCnt="0"/>
      <dgm:spPr/>
    </dgm:pt>
    <dgm:pt modelId="{F1E4FA91-E817-4642-B67C-69461E749193}" type="pres">
      <dgm:prSet presAssocID="{27D2D03C-6B7C-48CB-A639-65E257CC0E96}" presName="Name19" presStyleLbl="parChTrans1D2" presStyleIdx="1" presStyleCnt="2"/>
      <dgm:spPr/>
      <dgm:t>
        <a:bodyPr/>
        <a:lstStyle/>
        <a:p>
          <a:endParaRPr lang="pt-BR"/>
        </a:p>
      </dgm:t>
    </dgm:pt>
    <dgm:pt modelId="{D01F688C-1BDB-4060-8359-D2CF40A1BBF6}" type="pres">
      <dgm:prSet presAssocID="{F9BF59C0-DF44-4744-B321-308C735D2948}" presName="Name21" presStyleCnt="0"/>
      <dgm:spPr/>
    </dgm:pt>
    <dgm:pt modelId="{8282B123-79D2-4E0A-BF9E-E258F9155E15}" type="pres">
      <dgm:prSet presAssocID="{F9BF59C0-DF44-4744-B321-308C735D2948}" presName="level2Shape" presStyleLbl="node2" presStyleIdx="1" presStyleCnt="2" custLinFactNeighborX="20814"/>
      <dgm:spPr/>
      <dgm:t>
        <a:bodyPr/>
        <a:lstStyle/>
        <a:p>
          <a:endParaRPr lang="pt-BR"/>
        </a:p>
      </dgm:t>
    </dgm:pt>
    <dgm:pt modelId="{84B0F10B-70F7-485B-8E3F-1A5CF29D5F01}" type="pres">
      <dgm:prSet presAssocID="{F9BF59C0-DF44-4744-B321-308C735D2948}" presName="hierChild3" presStyleCnt="0"/>
      <dgm:spPr/>
    </dgm:pt>
    <dgm:pt modelId="{CEA2203F-6CE8-44B9-9465-03032392CF78}" type="pres">
      <dgm:prSet presAssocID="{796B1FE4-BA91-4115-9C79-7C9D8BC050E3}" presName="Name19" presStyleLbl="parChTrans1D3" presStyleIdx="1" presStyleCnt="2"/>
      <dgm:spPr/>
      <dgm:t>
        <a:bodyPr/>
        <a:lstStyle/>
        <a:p>
          <a:endParaRPr lang="pt-BR"/>
        </a:p>
      </dgm:t>
    </dgm:pt>
    <dgm:pt modelId="{DD5E025F-70F4-48FC-B18F-38C89107B013}" type="pres">
      <dgm:prSet presAssocID="{5AC319E5-1379-4860-865D-82CA5F8F6D74}" presName="Name21" presStyleCnt="0"/>
      <dgm:spPr/>
    </dgm:pt>
    <dgm:pt modelId="{6C9A0E75-2E9F-4357-954E-2D66B9CAC58C}" type="pres">
      <dgm:prSet presAssocID="{5AC319E5-1379-4860-865D-82CA5F8F6D74}" presName="level2Shape" presStyleLbl="node3" presStyleIdx="1" presStyleCnt="2" custLinFactNeighborX="20814"/>
      <dgm:spPr/>
      <dgm:t>
        <a:bodyPr/>
        <a:lstStyle/>
        <a:p>
          <a:endParaRPr lang="pt-BR"/>
        </a:p>
      </dgm:t>
    </dgm:pt>
    <dgm:pt modelId="{27B4656D-6026-46C6-9613-171A3143E530}" type="pres">
      <dgm:prSet presAssocID="{5AC319E5-1379-4860-865D-82CA5F8F6D74}" presName="hierChild3" presStyleCnt="0"/>
      <dgm:spPr/>
    </dgm:pt>
    <dgm:pt modelId="{592E5AE0-C58C-4A99-8517-106CCCEE62B3}" type="pres">
      <dgm:prSet presAssocID="{8D5FDD50-92B6-484D-9F33-ECBEC3DBA967}" presName="bgShapesFlow" presStyleCnt="0"/>
      <dgm:spPr/>
    </dgm:pt>
  </dgm:ptLst>
  <dgm:cxnLst>
    <dgm:cxn modelId="{EF3B13AC-1346-465D-B414-E6D98B892BF2}" type="presOf" srcId="{8D5FDD50-92B6-484D-9F33-ECBEC3DBA967}" destId="{28B760FA-B381-41EC-8B4D-492CAB381BC4}" srcOrd="0" destOrd="0" presId="urn:microsoft.com/office/officeart/2005/8/layout/hierarchy6"/>
    <dgm:cxn modelId="{C30C902C-6A2F-4DA3-AF99-D9CB01CDB348}" type="presOf" srcId="{F9BF59C0-DF44-4744-B321-308C735D2948}" destId="{8282B123-79D2-4E0A-BF9E-E258F9155E15}" srcOrd="0" destOrd="0" presId="urn:microsoft.com/office/officeart/2005/8/layout/hierarchy6"/>
    <dgm:cxn modelId="{4FF67F27-B86C-4749-B0D5-94A3B5C9900D}" type="presOf" srcId="{796B1FE4-BA91-4115-9C79-7C9D8BC050E3}" destId="{CEA2203F-6CE8-44B9-9465-03032392CF78}" srcOrd="0" destOrd="0" presId="urn:microsoft.com/office/officeart/2005/8/layout/hierarchy6"/>
    <dgm:cxn modelId="{1029F727-8551-4955-8148-82413600BBF7}" type="presOf" srcId="{5AC319E5-1379-4860-865D-82CA5F8F6D74}" destId="{6C9A0E75-2E9F-4357-954E-2D66B9CAC58C}" srcOrd="0" destOrd="0" presId="urn:microsoft.com/office/officeart/2005/8/layout/hierarchy6"/>
    <dgm:cxn modelId="{15D79CEA-3B19-49F5-9673-FC5172FA3007}" type="presOf" srcId="{CB4D62B7-20A0-42CA-B7A0-532513CCE3B9}" destId="{6B9BE3B4-6371-45FE-A71C-6E55CC800E74}" srcOrd="0" destOrd="0" presId="urn:microsoft.com/office/officeart/2005/8/layout/hierarchy6"/>
    <dgm:cxn modelId="{1A582BAB-843E-432E-9731-21810453664C}" type="presOf" srcId="{5FF24799-9D94-4C82-BD4D-140D4015CB2B}" destId="{ED59F7BD-492C-44FF-BA19-C9825A4FB025}" srcOrd="0" destOrd="0" presId="urn:microsoft.com/office/officeart/2005/8/layout/hierarchy6"/>
    <dgm:cxn modelId="{2C02A123-C83F-409F-9DB4-0D40E511A748}" type="presOf" srcId="{ED7F2F8B-596F-4ACC-88C7-425BD0C69125}" destId="{382C07DB-DF31-4C35-A8A6-001339A6AF65}" srcOrd="0" destOrd="0" presId="urn:microsoft.com/office/officeart/2005/8/layout/hierarchy6"/>
    <dgm:cxn modelId="{5759436E-0925-4D61-A8DD-C88825E506BA}" srcId="{8D5FDD50-92B6-484D-9F33-ECBEC3DBA967}" destId="{32F57AC1-33E6-4385-87AA-54CA417DA641}" srcOrd="0" destOrd="0" parTransId="{4CF32539-B159-4D5B-8813-0F2517A92619}" sibTransId="{1D3139AF-ED12-4B35-986A-3B8D78646C94}"/>
    <dgm:cxn modelId="{FA1D91B1-FA40-437C-8AE8-D252B716A960}" type="presOf" srcId="{27D2D03C-6B7C-48CB-A639-65E257CC0E96}" destId="{F1E4FA91-E817-4642-B67C-69461E749193}" srcOrd="0" destOrd="0" presId="urn:microsoft.com/office/officeart/2005/8/layout/hierarchy6"/>
    <dgm:cxn modelId="{4DB2AC0F-39E4-401D-8E5C-59CAB2B05FD6}" srcId="{32F57AC1-33E6-4385-87AA-54CA417DA641}" destId="{AFD31390-6AC1-4FA3-BAED-940C68F6DC88}" srcOrd="0" destOrd="0" parTransId="{5FF24799-9D94-4C82-BD4D-140D4015CB2B}" sibTransId="{419E9FC1-BC4A-4460-8112-FCFA3CD98EFD}"/>
    <dgm:cxn modelId="{B001E01C-AF69-4B79-A4F1-94C26395D088}" srcId="{AFD31390-6AC1-4FA3-BAED-940C68F6DC88}" destId="{ED7F2F8B-596F-4ACC-88C7-425BD0C69125}" srcOrd="0" destOrd="0" parTransId="{CB4D62B7-20A0-42CA-B7A0-532513CCE3B9}" sibTransId="{57829ED3-75E3-4323-A3BE-308A2C52FF80}"/>
    <dgm:cxn modelId="{76DFF4E7-54D6-47B4-82E8-67D09AD80408}" type="presOf" srcId="{AFD31390-6AC1-4FA3-BAED-940C68F6DC88}" destId="{DE5A9EAF-482B-4BF2-AF77-13EAE24C70B0}" srcOrd="0" destOrd="0" presId="urn:microsoft.com/office/officeart/2005/8/layout/hierarchy6"/>
    <dgm:cxn modelId="{C0AF3F0A-9190-4AC9-A007-3DBF276853A0}" type="presOf" srcId="{32F57AC1-33E6-4385-87AA-54CA417DA641}" destId="{6C530A79-90C4-49C8-A5F2-23392F853946}" srcOrd="0" destOrd="0" presId="urn:microsoft.com/office/officeart/2005/8/layout/hierarchy6"/>
    <dgm:cxn modelId="{2C2A58B9-C1C1-4E99-8F9F-57F5352C17B3}" srcId="{32F57AC1-33E6-4385-87AA-54CA417DA641}" destId="{F9BF59C0-DF44-4744-B321-308C735D2948}" srcOrd="1" destOrd="0" parTransId="{27D2D03C-6B7C-48CB-A639-65E257CC0E96}" sibTransId="{621FCEB5-3DC7-49FE-9793-8D4BC0648D86}"/>
    <dgm:cxn modelId="{5C5643DF-501E-4C4D-AD3C-AE8B6623289F}" srcId="{F9BF59C0-DF44-4744-B321-308C735D2948}" destId="{5AC319E5-1379-4860-865D-82CA5F8F6D74}" srcOrd="0" destOrd="0" parTransId="{796B1FE4-BA91-4115-9C79-7C9D8BC050E3}" sibTransId="{80556F87-8DB5-487B-B9F7-E91301DA1B52}"/>
    <dgm:cxn modelId="{93441FFF-E60D-456B-984C-A8A341F599E0}" type="presParOf" srcId="{28B760FA-B381-41EC-8B4D-492CAB381BC4}" destId="{3B16B6A1-0DAE-46FF-8BBD-EDBC7A332D6C}" srcOrd="0" destOrd="0" presId="urn:microsoft.com/office/officeart/2005/8/layout/hierarchy6"/>
    <dgm:cxn modelId="{6661E091-8334-482A-91A2-BE959B3E38B5}" type="presParOf" srcId="{3B16B6A1-0DAE-46FF-8BBD-EDBC7A332D6C}" destId="{010D124E-7220-40C4-B1FE-D515AE2A5227}" srcOrd="0" destOrd="0" presId="urn:microsoft.com/office/officeart/2005/8/layout/hierarchy6"/>
    <dgm:cxn modelId="{F0A82F36-C702-4476-834C-FBA3B30DA156}" type="presParOf" srcId="{010D124E-7220-40C4-B1FE-D515AE2A5227}" destId="{D546113F-0EE7-47CB-AF4A-7B882A2C2C6B}" srcOrd="0" destOrd="0" presId="urn:microsoft.com/office/officeart/2005/8/layout/hierarchy6"/>
    <dgm:cxn modelId="{A077FE72-0898-48EA-9FCA-178E3EC0D389}" type="presParOf" srcId="{D546113F-0EE7-47CB-AF4A-7B882A2C2C6B}" destId="{6C530A79-90C4-49C8-A5F2-23392F853946}" srcOrd="0" destOrd="0" presId="urn:microsoft.com/office/officeart/2005/8/layout/hierarchy6"/>
    <dgm:cxn modelId="{280A21D2-D4DC-4EC7-89BB-B18D18E26887}" type="presParOf" srcId="{D546113F-0EE7-47CB-AF4A-7B882A2C2C6B}" destId="{2772B80C-9E71-4B49-AC7F-0A01A4A35F20}" srcOrd="1" destOrd="0" presId="urn:microsoft.com/office/officeart/2005/8/layout/hierarchy6"/>
    <dgm:cxn modelId="{EDB0E206-D834-4575-9757-822C8E8F286D}" type="presParOf" srcId="{2772B80C-9E71-4B49-AC7F-0A01A4A35F20}" destId="{ED59F7BD-492C-44FF-BA19-C9825A4FB025}" srcOrd="0" destOrd="0" presId="urn:microsoft.com/office/officeart/2005/8/layout/hierarchy6"/>
    <dgm:cxn modelId="{E2A4E659-74D1-4F79-B4AA-4F2C855F7AE9}" type="presParOf" srcId="{2772B80C-9E71-4B49-AC7F-0A01A4A35F20}" destId="{2ABC4822-9468-4C8D-8293-D830F99CDDCF}" srcOrd="1" destOrd="0" presId="urn:microsoft.com/office/officeart/2005/8/layout/hierarchy6"/>
    <dgm:cxn modelId="{B166CD47-3A32-4D0D-8E79-22A1B499941A}" type="presParOf" srcId="{2ABC4822-9468-4C8D-8293-D830F99CDDCF}" destId="{DE5A9EAF-482B-4BF2-AF77-13EAE24C70B0}" srcOrd="0" destOrd="0" presId="urn:microsoft.com/office/officeart/2005/8/layout/hierarchy6"/>
    <dgm:cxn modelId="{5A16E123-2A2B-46B8-9BC5-2DDD7259C544}" type="presParOf" srcId="{2ABC4822-9468-4C8D-8293-D830F99CDDCF}" destId="{E6D3E2E4-D9C8-4DBD-8AA1-1A3DCAEDCEC1}" srcOrd="1" destOrd="0" presId="urn:microsoft.com/office/officeart/2005/8/layout/hierarchy6"/>
    <dgm:cxn modelId="{69242D39-CF8F-4A6B-ACD5-2C2C912FC250}" type="presParOf" srcId="{E6D3E2E4-D9C8-4DBD-8AA1-1A3DCAEDCEC1}" destId="{6B9BE3B4-6371-45FE-A71C-6E55CC800E74}" srcOrd="0" destOrd="0" presId="urn:microsoft.com/office/officeart/2005/8/layout/hierarchy6"/>
    <dgm:cxn modelId="{0B457951-4377-47D3-92F6-5D2625B92F97}" type="presParOf" srcId="{E6D3E2E4-D9C8-4DBD-8AA1-1A3DCAEDCEC1}" destId="{DCBD9F83-8215-4B66-8225-0278EEE19396}" srcOrd="1" destOrd="0" presId="urn:microsoft.com/office/officeart/2005/8/layout/hierarchy6"/>
    <dgm:cxn modelId="{90BF97C6-3A7C-4087-87A3-E88B36D18FDC}" type="presParOf" srcId="{DCBD9F83-8215-4B66-8225-0278EEE19396}" destId="{382C07DB-DF31-4C35-A8A6-001339A6AF65}" srcOrd="0" destOrd="0" presId="urn:microsoft.com/office/officeart/2005/8/layout/hierarchy6"/>
    <dgm:cxn modelId="{DA0BCDCA-163B-4AC2-8151-E56207353754}" type="presParOf" srcId="{DCBD9F83-8215-4B66-8225-0278EEE19396}" destId="{4E45FD3D-81E0-403A-A92D-56086A2E4919}" srcOrd="1" destOrd="0" presId="urn:microsoft.com/office/officeart/2005/8/layout/hierarchy6"/>
    <dgm:cxn modelId="{A0AF3C30-42CA-445F-B15D-EF66F282B5AD}" type="presParOf" srcId="{2772B80C-9E71-4B49-AC7F-0A01A4A35F20}" destId="{F1E4FA91-E817-4642-B67C-69461E749193}" srcOrd="2" destOrd="0" presId="urn:microsoft.com/office/officeart/2005/8/layout/hierarchy6"/>
    <dgm:cxn modelId="{95EF6D35-1C7F-48BD-9F65-4C023DA7200D}" type="presParOf" srcId="{2772B80C-9E71-4B49-AC7F-0A01A4A35F20}" destId="{D01F688C-1BDB-4060-8359-D2CF40A1BBF6}" srcOrd="3" destOrd="0" presId="urn:microsoft.com/office/officeart/2005/8/layout/hierarchy6"/>
    <dgm:cxn modelId="{DE8F8FE1-20E7-4EF0-9181-20223763B0AC}" type="presParOf" srcId="{D01F688C-1BDB-4060-8359-D2CF40A1BBF6}" destId="{8282B123-79D2-4E0A-BF9E-E258F9155E15}" srcOrd="0" destOrd="0" presId="urn:microsoft.com/office/officeart/2005/8/layout/hierarchy6"/>
    <dgm:cxn modelId="{ACDB4435-B23F-460D-9C21-DD88C769DD9E}" type="presParOf" srcId="{D01F688C-1BDB-4060-8359-D2CF40A1BBF6}" destId="{84B0F10B-70F7-485B-8E3F-1A5CF29D5F01}" srcOrd="1" destOrd="0" presId="urn:microsoft.com/office/officeart/2005/8/layout/hierarchy6"/>
    <dgm:cxn modelId="{06DB5866-21FD-4836-BEA8-E44003B99A96}" type="presParOf" srcId="{84B0F10B-70F7-485B-8E3F-1A5CF29D5F01}" destId="{CEA2203F-6CE8-44B9-9465-03032392CF78}" srcOrd="0" destOrd="0" presId="urn:microsoft.com/office/officeart/2005/8/layout/hierarchy6"/>
    <dgm:cxn modelId="{AEDC703F-A460-4643-A3AF-C34B379BEBE0}" type="presParOf" srcId="{84B0F10B-70F7-485B-8E3F-1A5CF29D5F01}" destId="{DD5E025F-70F4-48FC-B18F-38C89107B013}" srcOrd="1" destOrd="0" presId="urn:microsoft.com/office/officeart/2005/8/layout/hierarchy6"/>
    <dgm:cxn modelId="{D0D434C2-E7EE-49EE-A7C9-55A308A96BC6}" type="presParOf" srcId="{DD5E025F-70F4-48FC-B18F-38C89107B013}" destId="{6C9A0E75-2E9F-4357-954E-2D66B9CAC58C}" srcOrd="0" destOrd="0" presId="urn:microsoft.com/office/officeart/2005/8/layout/hierarchy6"/>
    <dgm:cxn modelId="{F4271775-A620-473F-9476-8328FCBEF477}" type="presParOf" srcId="{DD5E025F-70F4-48FC-B18F-38C89107B013}" destId="{27B4656D-6026-46C6-9613-171A3143E530}" srcOrd="1" destOrd="0" presId="urn:microsoft.com/office/officeart/2005/8/layout/hierarchy6"/>
    <dgm:cxn modelId="{C65A7541-D738-4B52-A54B-44262E793E05}" type="presParOf" srcId="{28B760FA-B381-41EC-8B4D-492CAB381BC4}" destId="{592E5AE0-C58C-4A99-8517-106CCCEE62B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5FDD50-92B6-484D-9F33-ECBEC3DBA967}" type="doc">
      <dgm:prSet loTypeId="urn:microsoft.com/office/officeart/2005/8/layout/hierarchy6" loCatId="hierarchy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32F57AC1-33E6-4385-87AA-54CA417DA641}">
      <dgm:prSet phldrT="[Texto]"/>
      <dgm:spPr>
        <a:solidFill>
          <a:srgbClr val="CA5A5A"/>
        </a:solidFill>
      </dgm:spPr>
      <dgm:t>
        <a:bodyPr/>
        <a:lstStyle/>
        <a:p>
          <a:r>
            <a:rPr lang="pt-BR" dirty="0" smtClean="0"/>
            <a:t>Método de Codificação</a:t>
          </a:r>
          <a:endParaRPr lang="pt-BR" dirty="0"/>
        </a:p>
      </dgm:t>
    </dgm:pt>
    <dgm:pt modelId="{4CF32539-B159-4D5B-8813-0F2517A92619}" type="parTrans" cxnId="{5759436E-0925-4D61-A8DD-C88825E506BA}">
      <dgm:prSet/>
      <dgm:spPr/>
      <dgm:t>
        <a:bodyPr/>
        <a:lstStyle/>
        <a:p>
          <a:endParaRPr lang="pt-BR"/>
        </a:p>
      </dgm:t>
    </dgm:pt>
    <dgm:pt modelId="{1D3139AF-ED12-4B35-986A-3B8D78646C94}" type="sibTrans" cxnId="{5759436E-0925-4D61-A8DD-C88825E506BA}">
      <dgm:prSet/>
      <dgm:spPr/>
      <dgm:t>
        <a:bodyPr/>
        <a:lstStyle/>
        <a:p>
          <a:endParaRPr lang="pt-BR"/>
        </a:p>
      </dgm:t>
    </dgm:pt>
    <dgm:pt modelId="{AFD31390-6AC1-4FA3-BAED-940C68F6DC88}">
      <dgm:prSet phldrT="[Texto]"/>
      <dgm:spPr>
        <a:solidFill>
          <a:srgbClr val="CA5A5A"/>
        </a:solidFill>
      </dgm:spPr>
      <dgm:t>
        <a:bodyPr/>
        <a:lstStyle/>
        <a:p>
          <a:r>
            <a:rPr lang="pt-BR" dirty="0" smtClean="0"/>
            <a:t>Compressão</a:t>
          </a:r>
          <a:endParaRPr lang="pt-BR" dirty="0"/>
        </a:p>
      </dgm:t>
    </dgm:pt>
    <dgm:pt modelId="{5FF24799-9D94-4C82-BD4D-140D4015CB2B}" type="parTrans" cxnId="{4DB2AC0F-39E4-401D-8E5C-59CAB2B05FD6}">
      <dgm:prSet/>
      <dgm:spPr/>
      <dgm:t>
        <a:bodyPr/>
        <a:lstStyle/>
        <a:p>
          <a:endParaRPr lang="pt-BR"/>
        </a:p>
      </dgm:t>
    </dgm:pt>
    <dgm:pt modelId="{419E9FC1-BC4A-4460-8112-FCFA3CD98EFD}" type="sibTrans" cxnId="{4DB2AC0F-39E4-401D-8E5C-59CAB2B05FD6}">
      <dgm:prSet/>
      <dgm:spPr/>
      <dgm:t>
        <a:bodyPr/>
        <a:lstStyle/>
        <a:p>
          <a:endParaRPr lang="pt-BR"/>
        </a:p>
      </dgm:t>
    </dgm:pt>
    <dgm:pt modelId="{F9BF59C0-DF44-4744-B321-308C735D2948}">
      <dgm:prSet phldrT="[Texto]"/>
      <dgm:spPr>
        <a:solidFill>
          <a:srgbClr val="CA5A5A"/>
        </a:solidFill>
      </dgm:spPr>
      <dgm:t>
        <a:bodyPr/>
        <a:lstStyle/>
        <a:p>
          <a:r>
            <a:rPr lang="pt-BR" dirty="0" smtClean="0"/>
            <a:t>Compatibilidade</a:t>
          </a:r>
          <a:endParaRPr lang="pt-BR" dirty="0"/>
        </a:p>
      </dgm:t>
    </dgm:pt>
    <dgm:pt modelId="{27D2D03C-6B7C-48CB-A639-65E257CC0E96}" type="parTrans" cxnId="{2C2A58B9-C1C1-4E99-8F9F-57F5352C17B3}">
      <dgm:prSet/>
      <dgm:spPr/>
      <dgm:t>
        <a:bodyPr/>
        <a:lstStyle/>
        <a:p>
          <a:endParaRPr lang="pt-BR"/>
        </a:p>
      </dgm:t>
    </dgm:pt>
    <dgm:pt modelId="{621FCEB5-3DC7-49FE-9793-8D4BC0648D86}" type="sibTrans" cxnId="{2C2A58B9-C1C1-4E99-8F9F-57F5352C17B3}">
      <dgm:prSet/>
      <dgm:spPr/>
      <dgm:t>
        <a:bodyPr/>
        <a:lstStyle/>
        <a:p>
          <a:endParaRPr lang="pt-BR"/>
        </a:p>
      </dgm:t>
    </dgm:pt>
    <dgm:pt modelId="{ED7F2F8B-596F-4ACC-88C7-425BD0C69125}">
      <dgm:prSet phldrT="[Texto]"/>
      <dgm:spPr>
        <a:solidFill>
          <a:srgbClr val="CA5A5A"/>
        </a:solidFill>
      </dgm:spPr>
      <dgm:t>
        <a:bodyPr/>
        <a:lstStyle/>
        <a:p>
          <a:r>
            <a:rPr lang="pt-BR" dirty="0" smtClean="0"/>
            <a:t>Transformação anaglífica</a:t>
          </a:r>
          <a:endParaRPr lang="pt-BR" dirty="0"/>
        </a:p>
      </dgm:t>
    </dgm:pt>
    <dgm:pt modelId="{CB4D62B7-20A0-42CA-B7A0-532513CCE3B9}" type="parTrans" cxnId="{B001E01C-AF69-4B79-A4F1-94C26395D088}">
      <dgm:prSet/>
      <dgm:spPr/>
      <dgm:t>
        <a:bodyPr/>
        <a:lstStyle/>
        <a:p>
          <a:endParaRPr lang="pt-BR"/>
        </a:p>
      </dgm:t>
    </dgm:pt>
    <dgm:pt modelId="{57829ED3-75E3-4323-A3BE-308A2C52FF80}" type="sibTrans" cxnId="{B001E01C-AF69-4B79-A4F1-94C26395D088}">
      <dgm:prSet/>
      <dgm:spPr/>
      <dgm:t>
        <a:bodyPr/>
        <a:lstStyle/>
        <a:p>
          <a:endParaRPr lang="pt-BR"/>
        </a:p>
      </dgm:t>
    </dgm:pt>
    <dgm:pt modelId="{5AC319E5-1379-4860-865D-82CA5F8F6D74}">
      <dgm:prSet phldrT="[Texto]"/>
      <dgm:spPr>
        <a:solidFill>
          <a:schemeClr val="accent6">
            <a:lumMod val="90000"/>
          </a:schemeClr>
        </a:solidFill>
      </dgm:spPr>
      <dgm:t>
        <a:bodyPr/>
        <a:lstStyle/>
        <a:p>
          <a:r>
            <a:rPr lang="pt-BR" dirty="0" smtClean="0"/>
            <a:t>Reversão anaglífica</a:t>
          </a:r>
        </a:p>
      </dgm:t>
    </dgm:pt>
    <dgm:pt modelId="{796B1FE4-BA91-4115-9C79-7C9D8BC050E3}" type="parTrans" cxnId="{5C5643DF-501E-4C4D-AD3C-AE8B6623289F}">
      <dgm:prSet/>
      <dgm:spPr/>
      <dgm:t>
        <a:bodyPr/>
        <a:lstStyle/>
        <a:p>
          <a:endParaRPr lang="pt-BR"/>
        </a:p>
      </dgm:t>
    </dgm:pt>
    <dgm:pt modelId="{80556F87-8DB5-487B-B9F7-E91301DA1B52}" type="sibTrans" cxnId="{5C5643DF-501E-4C4D-AD3C-AE8B6623289F}">
      <dgm:prSet/>
      <dgm:spPr/>
      <dgm:t>
        <a:bodyPr/>
        <a:lstStyle/>
        <a:p>
          <a:endParaRPr lang="pt-BR"/>
        </a:p>
      </dgm:t>
    </dgm:pt>
    <dgm:pt modelId="{28B760FA-B381-41EC-8B4D-492CAB381BC4}" type="pres">
      <dgm:prSet presAssocID="{8D5FDD50-92B6-484D-9F33-ECBEC3DBA96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B16B6A1-0DAE-46FF-8BBD-EDBC7A332D6C}" type="pres">
      <dgm:prSet presAssocID="{8D5FDD50-92B6-484D-9F33-ECBEC3DBA967}" presName="hierFlow" presStyleCnt="0"/>
      <dgm:spPr/>
    </dgm:pt>
    <dgm:pt modelId="{010D124E-7220-40C4-B1FE-D515AE2A5227}" type="pres">
      <dgm:prSet presAssocID="{8D5FDD50-92B6-484D-9F33-ECBEC3DBA96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546113F-0EE7-47CB-AF4A-7B882A2C2C6B}" type="pres">
      <dgm:prSet presAssocID="{32F57AC1-33E6-4385-87AA-54CA417DA641}" presName="Name14" presStyleCnt="0"/>
      <dgm:spPr/>
    </dgm:pt>
    <dgm:pt modelId="{6C530A79-90C4-49C8-A5F2-23392F853946}" type="pres">
      <dgm:prSet presAssocID="{32F57AC1-33E6-4385-87AA-54CA417DA641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72B80C-9E71-4B49-AC7F-0A01A4A35F20}" type="pres">
      <dgm:prSet presAssocID="{32F57AC1-33E6-4385-87AA-54CA417DA641}" presName="hierChild2" presStyleCnt="0"/>
      <dgm:spPr/>
    </dgm:pt>
    <dgm:pt modelId="{ED59F7BD-492C-44FF-BA19-C9825A4FB025}" type="pres">
      <dgm:prSet presAssocID="{5FF24799-9D94-4C82-BD4D-140D4015CB2B}" presName="Name19" presStyleLbl="parChTrans1D2" presStyleIdx="0" presStyleCnt="2"/>
      <dgm:spPr/>
      <dgm:t>
        <a:bodyPr/>
        <a:lstStyle/>
        <a:p>
          <a:endParaRPr lang="pt-BR"/>
        </a:p>
      </dgm:t>
    </dgm:pt>
    <dgm:pt modelId="{2ABC4822-9468-4C8D-8293-D830F99CDDCF}" type="pres">
      <dgm:prSet presAssocID="{AFD31390-6AC1-4FA3-BAED-940C68F6DC88}" presName="Name21" presStyleCnt="0"/>
      <dgm:spPr/>
    </dgm:pt>
    <dgm:pt modelId="{DE5A9EAF-482B-4BF2-AF77-13EAE24C70B0}" type="pres">
      <dgm:prSet presAssocID="{AFD31390-6AC1-4FA3-BAED-940C68F6DC88}" presName="level2Shape" presStyleLbl="node2" presStyleIdx="0" presStyleCnt="2" custLinFactNeighborX="-23282"/>
      <dgm:spPr/>
      <dgm:t>
        <a:bodyPr/>
        <a:lstStyle/>
        <a:p>
          <a:endParaRPr lang="pt-BR"/>
        </a:p>
      </dgm:t>
    </dgm:pt>
    <dgm:pt modelId="{E6D3E2E4-D9C8-4DBD-8AA1-1A3DCAEDCEC1}" type="pres">
      <dgm:prSet presAssocID="{AFD31390-6AC1-4FA3-BAED-940C68F6DC88}" presName="hierChild3" presStyleCnt="0"/>
      <dgm:spPr/>
    </dgm:pt>
    <dgm:pt modelId="{6B9BE3B4-6371-45FE-A71C-6E55CC800E74}" type="pres">
      <dgm:prSet presAssocID="{CB4D62B7-20A0-42CA-B7A0-532513CCE3B9}" presName="Name19" presStyleLbl="parChTrans1D3" presStyleIdx="0" presStyleCnt="2"/>
      <dgm:spPr/>
      <dgm:t>
        <a:bodyPr/>
        <a:lstStyle/>
        <a:p>
          <a:endParaRPr lang="pt-BR"/>
        </a:p>
      </dgm:t>
    </dgm:pt>
    <dgm:pt modelId="{DCBD9F83-8215-4B66-8225-0278EEE19396}" type="pres">
      <dgm:prSet presAssocID="{ED7F2F8B-596F-4ACC-88C7-425BD0C69125}" presName="Name21" presStyleCnt="0"/>
      <dgm:spPr/>
    </dgm:pt>
    <dgm:pt modelId="{382C07DB-DF31-4C35-A8A6-001339A6AF65}" type="pres">
      <dgm:prSet presAssocID="{ED7F2F8B-596F-4ACC-88C7-425BD0C69125}" presName="level2Shape" presStyleLbl="node3" presStyleIdx="0" presStyleCnt="2" custLinFactNeighborX="-23282"/>
      <dgm:spPr/>
      <dgm:t>
        <a:bodyPr/>
        <a:lstStyle/>
        <a:p>
          <a:endParaRPr lang="pt-BR"/>
        </a:p>
      </dgm:t>
    </dgm:pt>
    <dgm:pt modelId="{4E45FD3D-81E0-403A-A92D-56086A2E4919}" type="pres">
      <dgm:prSet presAssocID="{ED7F2F8B-596F-4ACC-88C7-425BD0C69125}" presName="hierChild3" presStyleCnt="0"/>
      <dgm:spPr/>
    </dgm:pt>
    <dgm:pt modelId="{F1E4FA91-E817-4642-B67C-69461E749193}" type="pres">
      <dgm:prSet presAssocID="{27D2D03C-6B7C-48CB-A639-65E257CC0E96}" presName="Name19" presStyleLbl="parChTrans1D2" presStyleIdx="1" presStyleCnt="2"/>
      <dgm:spPr/>
      <dgm:t>
        <a:bodyPr/>
        <a:lstStyle/>
        <a:p>
          <a:endParaRPr lang="pt-BR"/>
        </a:p>
      </dgm:t>
    </dgm:pt>
    <dgm:pt modelId="{D01F688C-1BDB-4060-8359-D2CF40A1BBF6}" type="pres">
      <dgm:prSet presAssocID="{F9BF59C0-DF44-4744-B321-308C735D2948}" presName="Name21" presStyleCnt="0"/>
      <dgm:spPr/>
    </dgm:pt>
    <dgm:pt modelId="{8282B123-79D2-4E0A-BF9E-E258F9155E15}" type="pres">
      <dgm:prSet presAssocID="{F9BF59C0-DF44-4744-B321-308C735D2948}" presName="level2Shape" presStyleLbl="node2" presStyleIdx="1" presStyleCnt="2" custLinFactNeighborX="20814"/>
      <dgm:spPr/>
      <dgm:t>
        <a:bodyPr/>
        <a:lstStyle/>
        <a:p>
          <a:endParaRPr lang="pt-BR"/>
        </a:p>
      </dgm:t>
    </dgm:pt>
    <dgm:pt modelId="{84B0F10B-70F7-485B-8E3F-1A5CF29D5F01}" type="pres">
      <dgm:prSet presAssocID="{F9BF59C0-DF44-4744-B321-308C735D2948}" presName="hierChild3" presStyleCnt="0"/>
      <dgm:spPr/>
    </dgm:pt>
    <dgm:pt modelId="{CEA2203F-6CE8-44B9-9465-03032392CF78}" type="pres">
      <dgm:prSet presAssocID="{796B1FE4-BA91-4115-9C79-7C9D8BC050E3}" presName="Name19" presStyleLbl="parChTrans1D3" presStyleIdx="1" presStyleCnt="2"/>
      <dgm:spPr/>
      <dgm:t>
        <a:bodyPr/>
        <a:lstStyle/>
        <a:p>
          <a:endParaRPr lang="pt-BR"/>
        </a:p>
      </dgm:t>
    </dgm:pt>
    <dgm:pt modelId="{DD5E025F-70F4-48FC-B18F-38C89107B013}" type="pres">
      <dgm:prSet presAssocID="{5AC319E5-1379-4860-865D-82CA5F8F6D74}" presName="Name21" presStyleCnt="0"/>
      <dgm:spPr/>
    </dgm:pt>
    <dgm:pt modelId="{6C9A0E75-2E9F-4357-954E-2D66B9CAC58C}" type="pres">
      <dgm:prSet presAssocID="{5AC319E5-1379-4860-865D-82CA5F8F6D74}" presName="level2Shape" presStyleLbl="node3" presStyleIdx="1" presStyleCnt="2" custLinFactNeighborX="20814"/>
      <dgm:spPr/>
      <dgm:t>
        <a:bodyPr/>
        <a:lstStyle/>
        <a:p>
          <a:endParaRPr lang="pt-BR"/>
        </a:p>
      </dgm:t>
    </dgm:pt>
    <dgm:pt modelId="{27B4656D-6026-46C6-9613-171A3143E530}" type="pres">
      <dgm:prSet presAssocID="{5AC319E5-1379-4860-865D-82CA5F8F6D74}" presName="hierChild3" presStyleCnt="0"/>
      <dgm:spPr/>
    </dgm:pt>
    <dgm:pt modelId="{592E5AE0-C58C-4A99-8517-106CCCEE62B3}" type="pres">
      <dgm:prSet presAssocID="{8D5FDD50-92B6-484D-9F33-ECBEC3DBA967}" presName="bgShapesFlow" presStyleCnt="0"/>
      <dgm:spPr/>
    </dgm:pt>
  </dgm:ptLst>
  <dgm:cxnLst>
    <dgm:cxn modelId="{A921FEE1-3680-4325-A960-B1C084F9E9E9}" type="presOf" srcId="{8D5FDD50-92B6-484D-9F33-ECBEC3DBA967}" destId="{28B760FA-B381-41EC-8B4D-492CAB381BC4}" srcOrd="0" destOrd="0" presId="urn:microsoft.com/office/officeart/2005/8/layout/hierarchy6"/>
    <dgm:cxn modelId="{4DB2AC0F-39E4-401D-8E5C-59CAB2B05FD6}" srcId="{32F57AC1-33E6-4385-87AA-54CA417DA641}" destId="{AFD31390-6AC1-4FA3-BAED-940C68F6DC88}" srcOrd="0" destOrd="0" parTransId="{5FF24799-9D94-4C82-BD4D-140D4015CB2B}" sibTransId="{419E9FC1-BC4A-4460-8112-FCFA3CD98EFD}"/>
    <dgm:cxn modelId="{5759436E-0925-4D61-A8DD-C88825E506BA}" srcId="{8D5FDD50-92B6-484D-9F33-ECBEC3DBA967}" destId="{32F57AC1-33E6-4385-87AA-54CA417DA641}" srcOrd="0" destOrd="0" parTransId="{4CF32539-B159-4D5B-8813-0F2517A92619}" sibTransId="{1D3139AF-ED12-4B35-986A-3B8D78646C94}"/>
    <dgm:cxn modelId="{B7FE826E-C8F9-4876-9637-074B49B81DF4}" type="presOf" srcId="{5AC319E5-1379-4860-865D-82CA5F8F6D74}" destId="{6C9A0E75-2E9F-4357-954E-2D66B9CAC58C}" srcOrd="0" destOrd="0" presId="urn:microsoft.com/office/officeart/2005/8/layout/hierarchy6"/>
    <dgm:cxn modelId="{C32FD768-55FE-4BD7-8170-F539FBEB6EEE}" type="presOf" srcId="{ED7F2F8B-596F-4ACC-88C7-425BD0C69125}" destId="{382C07DB-DF31-4C35-A8A6-001339A6AF65}" srcOrd="0" destOrd="0" presId="urn:microsoft.com/office/officeart/2005/8/layout/hierarchy6"/>
    <dgm:cxn modelId="{CF03D959-2934-4325-9B63-D757920D2C0E}" type="presOf" srcId="{27D2D03C-6B7C-48CB-A639-65E257CC0E96}" destId="{F1E4FA91-E817-4642-B67C-69461E749193}" srcOrd="0" destOrd="0" presId="urn:microsoft.com/office/officeart/2005/8/layout/hierarchy6"/>
    <dgm:cxn modelId="{B001E01C-AF69-4B79-A4F1-94C26395D088}" srcId="{AFD31390-6AC1-4FA3-BAED-940C68F6DC88}" destId="{ED7F2F8B-596F-4ACC-88C7-425BD0C69125}" srcOrd="0" destOrd="0" parTransId="{CB4D62B7-20A0-42CA-B7A0-532513CCE3B9}" sibTransId="{57829ED3-75E3-4323-A3BE-308A2C52FF80}"/>
    <dgm:cxn modelId="{D086A9A8-7789-49D0-9725-DD6D48CA19BB}" type="presOf" srcId="{AFD31390-6AC1-4FA3-BAED-940C68F6DC88}" destId="{DE5A9EAF-482B-4BF2-AF77-13EAE24C70B0}" srcOrd="0" destOrd="0" presId="urn:microsoft.com/office/officeart/2005/8/layout/hierarchy6"/>
    <dgm:cxn modelId="{0B53E737-930F-4A30-A756-CEC173CEB6F5}" type="presOf" srcId="{5FF24799-9D94-4C82-BD4D-140D4015CB2B}" destId="{ED59F7BD-492C-44FF-BA19-C9825A4FB025}" srcOrd="0" destOrd="0" presId="urn:microsoft.com/office/officeart/2005/8/layout/hierarchy6"/>
    <dgm:cxn modelId="{2C2A58B9-C1C1-4E99-8F9F-57F5352C17B3}" srcId="{32F57AC1-33E6-4385-87AA-54CA417DA641}" destId="{F9BF59C0-DF44-4744-B321-308C735D2948}" srcOrd="1" destOrd="0" parTransId="{27D2D03C-6B7C-48CB-A639-65E257CC0E96}" sibTransId="{621FCEB5-3DC7-49FE-9793-8D4BC0648D86}"/>
    <dgm:cxn modelId="{4340BBD9-F147-4868-A593-8F321E8FEA59}" type="presOf" srcId="{32F57AC1-33E6-4385-87AA-54CA417DA641}" destId="{6C530A79-90C4-49C8-A5F2-23392F853946}" srcOrd="0" destOrd="0" presId="urn:microsoft.com/office/officeart/2005/8/layout/hierarchy6"/>
    <dgm:cxn modelId="{83A1B468-4A43-4490-A2DA-92D22DB37744}" type="presOf" srcId="{F9BF59C0-DF44-4744-B321-308C735D2948}" destId="{8282B123-79D2-4E0A-BF9E-E258F9155E15}" srcOrd="0" destOrd="0" presId="urn:microsoft.com/office/officeart/2005/8/layout/hierarchy6"/>
    <dgm:cxn modelId="{2130979F-3F39-4F08-9231-5AE49894D433}" type="presOf" srcId="{CB4D62B7-20A0-42CA-B7A0-532513CCE3B9}" destId="{6B9BE3B4-6371-45FE-A71C-6E55CC800E74}" srcOrd="0" destOrd="0" presId="urn:microsoft.com/office/officeart/2005/8/layout/hierarchy6"/>
    <dgm:cxn modelId="{5C5643DF-501E-4C4D-AD3C-AE8B6623289F}" srcId="{F9BF59C0-DF44-4744-B321-308C735D2948}" destId="{5AC319E5-1379-4860-865D-82CA5F8F6D74}" srcOrd="0" destOrd="0" parTransId="{796B1FE4-BA91-4115-9C79-7C9D8BC050E3}" sibTransId="{80556F87-8DB5-487B-B9F7-E91301DA1B52}"/>
    <dgm:cxn modelId="{9B0F5CF1-0373-4ABE-A5A9-D8141A536AEA}" type="presOf" srcId="{796B1FE4-BA91-4115-9C79-7C9D8BC050E3}" destId="{CEA2203F-6CE8-44B9-9465-03032392CF78}" srcOrd="0" destOrd="0" presId="urn:microsoft.com/office/officeart/2005/8/layout/hierarchy6"/>
    <dgm:cxn modelId="{91E0F08D-A6C9-4AA9-911E-5DA8688AC380}" type="presParOf" srcId="{28B760FA-B381-41EC-8B4D-492CAB381BC4}" destId="{3B16B6A1-0DAE-46FF-8BBD-EDBC7A332D6C}" srcOrd="0" destOrd="0" presId="urn:microsoft.com/office/officeart/2005/8/layout/hierarchy6"/>
    <dgm:cxn modelId="{E595E52D-E0E5-44E1-AAEF-DCFA52313DD3}" type="presParOf" srcId="{3B16B6A1-0DAE-46FF-8BBD-EDBC7A332D6C}" destId="{010D124E-7220-40C4-B1FE-D515AE2A5227}" srcOrd="0" destOrd="0" presId="urn:microsoft.com/office/officeart/2005/8/layout/hierarchy6"/>
    <dgm:cxn modelId="{9A86ED24-F5FB-49F9-8C65-0DAA5FDBE8A4}" type="presParOf" srcId="{010D124E-7220-40C4-B1FE-D515AE2A5227}" destId="{D546113F-0EE7-47CB-AF4A-7B882A2C2C6B}" srcOrd="0" destOrd="0" presId="urn:microsoft.com/office/officeart/2005/8/layout/hierarchy6"/>
    <dgm:cxn modelId="{191CC940-F4B4-4040-94D5-970F247B52FA}" type="presParOf" srcId="{D546113F-0EE7-47CB-AF4A-7B882A2C2C6B}" destId="{6C530A79-90C4-49C8-A5F2-23392F853946}" srcOrd="0" destOrd="0" presId="urn:microsoft.com/office/officeart/2005/8/layout/hierarchy6"/>
    <dgm:cxn modelId="{ABE6417F-60DD-4041-A356-8A6EB2C4C1A7}" type="presParOf" srcId="{D546113F-0EE7-47CB-AF4A-7B882A2C2C6B}" destId="{2772B80C-9E71-4B49-AC7F-0A01A4A35F20}" srcOrd="1" destOrd="0" presId="urn:microsoft.com/office/officeart/2005/8/layout/hierarchy6"/>
    <dgm:cxn modelId="{E882FB95-135E-467C-A372-333089C7952F}" type="presParOf" srcId="{2772B80C-9E71-4B49-AC7F-0A01A4A35F20}" destId="{ED59F7BD-492C-44FF-BA19-C9825A4FB025}" srcOrd="0" destOrd="0" presId="urn:microsoft.com/office/officeart/2005/8/layout/hierarchy6"/>
    <dgm:cxn modelId="{29E3877D-D542-42C9-9B72-FB3732357BC1}" type="presParOf" srcId="{2772B80C-9E71-4B49-AC7F-0A01A4A35F20}" destId="{2ABC4822-9468-4C8D-8293-D830F99CDDCF}" srcOrd="1" destOrd="0" presId="urn:microsoft.com/office/officeart/2005/8/layout/hierarchy6"/>
    <dgm:cxn modelId="{7670249C-65A8-429A-9952-6DC4DF48F727}" type="presParOf" srcId="{2ABC4822-9468-4C8D-8293-D830F99CDDCF}" destId="{DE5A9EAF-482B-4BF2-AF77-13EAE24C70B0}" srcOrd="0" destOrd="0" presId="urn:microsoft.com/office/officeart/2005/8/layout/hierarchy6"/>
    <dgm:cxn modelId="{0FA91BC0-1F1A-46CB-8678-CE41A311AEAF}" type="presParOf" srcId="{2ABC4822-9468-4C8D-8293-D830F99CDDCF}" destId="{E6D3E2E4-D9C8-4DBD-8AA1-1A3DCAEDCEC1}" srcOrd="1" destOrd="0" presId="urn:microsoft.com/office/officeart/2005/8/layout/hierarchy6"/>
    <dgm:cxn modelId="{33EAC160-9A4E-4064-9633-52C21F987687}" type="presParOf" srcId="{E6D3E2E4-D9C8-4DBD-8AA1-1A3DCAEDCEC1}" destId="{6B9BE3B4-6371-45FE-A71C-6E55CC800E74}" srcOrd="0" destOrd="0" presId="urn:microsoft.com/office/officeart/2005/8/layout/hierarchy6"/>
    <dgm:cxn modelId="{111115B3-223C-4C15-A899-729AEA998705}" type="presParOf" srcId="{E6D3E2E4-D9C8-4DBD-8AA1-1A3DCAEDCEC1}" destId="{DCBD9F83-8215-4B66-8225-0278EEE19396}" srcOrd="1" destOrd="0" presId="urn:microsoft.com/office/officeart/2005/8/layout/hierarchy6"/>
    <dgm:cxn modelId="{B3767355-6790-4FB8-B826-749F02DBA734}" type="presParOf" srcId="{DCBD9F83-8215-4B66-8225-0278EEE19396}" destId="{382C07DB-DF31-4C35-A8A6-001339A6AF65}" srcOrd="0" destOrd="0" presId="urn:microsoft.com/office/officeart/2005/8/layout/hierarchy6"/>
    <dgm:cxn modelId="{6FBB3517-425F-45B5-83E3-FE6B4F7A5769}" type="presParOf" srcId="{DCBD9F83-8215-4B66-8225-0278EEE19396}" destId="{4E45FD3D-81E0-403A-A92D-56086A2E4919}" srcOrd="1" destOrd="0" presId="urn:microsoft.com/office/officeart/2005/8/layout/hierarchy6"/>
    <dgm:cxn modelId="{E40F00D1-2644-42BC-97C5-77A98B29F2AF}" type="presParOf" srcId="{2772B80C-9E71-4B49-AC7F-0A01A4A35F20}" destId="{F1E4FA91-E817-4642-B67C-69461E749193}" srcOrd="2" destOrd="0" presId="urn:microsoft.com/office/officeart/2005/8/layout/hierarchy6"/>
    <dgm:cxn modelId="{20F4FA16-7949-4434-BFC1-8A02C9D248ED}" type="presParOf" srcId="{2772B80C-9E71-4B49-AC7F-0A01A4A35F20}" destId="{D01F688C-1BDB-4060-8359-D2CF40A1BBF6}" srcOrd="3" destOrd="0" presId="urn:microsoft.com/office/officeart/2005/8/layout/hierarchy6"/>
    <dgm:cxn modelId="{A7335BF6-5017-43D7-B247-8DAA40CC94FB}" type="presParOf" srcId="{D01F688C-1BDB-4060-8359-D2CF40A1BBF6}" destId="{8282B123-79D2-4E0A-BF9E-E258F9155E15}" srcOrd="0" destOrd="0" presId="urn:microsoft.com/office/officeart/2005/8/layout/hierarchy6"/>
    <dgm:cxn modelId="{B4066BB0-89EB-4F43-B135-FA06747CBFDF}" type="presParOf" srcId="{D01F688C-1BDB-4060-8359-D2CF40A1BBF6}" destId="{84B0F10B-70F7-485B-8E3F-1A5CF29D5F01}" srcOrd="1" destOrd="0" presId="urn:microsoft.com/office/officeart/2005/8/layout/hierarchy6"/>
    <dgm:cxn modelId="{B607147C-2726-4F5E-8412-693F1EBD0F10}" type="presParOf" srcId="{84B0F10B-70F7-485B-8E3F-1A5CF29D5F01}" destId="{CEA2203F-6CE8-44B9-9465-03032392CF78}" srcOrd="0" destOrd="0" presId="urn:microsoft.com/office/officeart/2005/8/layout/hierarchy6"/>
    <dgm:cxn modelId="{FB220C82-FB4D-402C-B834-F848E8D1EEFB}" type="presParOf" srcId="{84B0F10B-70F7-485B-8E3F-1A5CF29D5F01}" destId="{DD5E025F-70F4-48FC-B18F-38C89107B013}" srcOrd="1" destOrd="0" presId="urn:microsoft.com/office/officeart/2005/8/layout/hierarchy6"/>
    <dgm:cxn modelId="{AED1F584-2F12-4CEC-B07D-D0F55E0C62A2}" type="presParOf" srcId="{DD5E025F-70F4-48FC-B18F-38C89107B013}" destId="{6C9A0E75-2E9F-4357-954E-2D66B9CAC58C}" srcOrd="0" destOrd="0" presId="urn:microsoft.com/office/officeart/2005/8/layout/hierarchy6"/>
    <dgm:cxn modelId="{6FACBDA7-905B-4857-A93A-D6062F985385}" type="presParOf" srcId="{DD5E025F-70F4-48FC-B18F-38C89107B013}" destId="{27B4656D-6026-46C6-9613-171A3143E530}" srcOrd="1" destOrd="0" presId="urn:microsoft.com/office/officeart/2005/8/layout/hierarchy6"/>
    <dgm:cxn modelId="{5BC7D99A-7569-45E8-BB7E-70D435C7D2A4}" type="presParOf" srcId="{28B760FA-B381-41EC-8B4D-492CAB381BC4}" destId="{592E5AE0-C58C-4A99-8517-106CCCEE62B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6D1971-0D1B-4602-AC13-75E3B5D1B981}">
      <dsp:nvSpPr>
        <dsp:cNvPr id="0" name=""/>
        <dsp:cNvSpPr/>
      </dsp:nvSpPr>
      <dsp:spPr>
        <a:xfrm>
          <a:off x="6279357" y="2260339"/>
          <a:ext cx="3692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251" y="4572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541900-6A79-4139-8AA7-BCAF9BC48D16}">
      <dsp:nvSpPr>
        <dsp:cNvPr id="0" name=""/>
        <dsp:cNvSpPr/>
      </dsp:nvSpPr>
      <dsp:spPr>
        <a:xfrm>
          <a:off x="4063846" y="1710640"/>
          <a:ext cx="369251" cy="595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4625" y="0"/>
              </a:lnTo>
              <a:lnTo>
                <a:pt x="184625" y="595418"/>
              </a:lnTo>
              <a:lnTo>
                <a:pt x="369251" y="59541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FA87BC-94BA-4C59-98FE-454448B4BC0E}">
      <dsp:nvSpPr>
        <dsp:cNvPr id="0" name=""/>
        <dsp:cNvSpPr/>
      </dsp:nvSpPr>
      <dsp:spPr>
        <a:xfrm>
          <a:off x="6279357" y="1115222"/>
          <a:ext cx="369251" cy="396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4625" y="0"/>
              </a:lnTo>
              <a:lnTo>
                <a:pt x="184625" y="396945"/>
              </a:lnTo>
              <a:lnTo>
                <a:pt x="369251" y="396945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7F2BD7-EEFA-4A09-BAAA-A5467747A5B4}">
      <dsp:nvSpPr>
        <dsp:cNvPr id="0" name=""/>
        <dsp:cNvSpPr/>
      </dsp:nvSpPr>
      <dsp:spPr>
        <a:xfrm>
          <a:off x="6279357" y="718276"/>
          <a:ext cx="369251" cy="396945"/>
        </a:xfrm>
        <a:custGeom>
          <a:avLst/>
          <a:gdLst/>
          <a:ahLst/>
          <a:cxnLst/>
          <a:rect l="0" t="0" r="0" b="0"/>
          <a:pathLst>
            <a:path>
              <a:moveTo>
                <a:pt x="0" y="396945"/>
              </a:moveTo>
              <a:lnTo>
                <a:pt x="184625" y="396945"/>
              </a:lnTo>
              <a:lnTo>
                <a:pt x="184625" y="0"/>
              </a:lnTo>
              <a:lnTo>
                <a:pt x="369251" y="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01032-55EC-4490-A2E2-EAE58D3C5B9E}">
      <dsp:nvSpPr>
        <dsp:cNvPr id="0" name=""/>
        <dsp:cNvSpPr/>
      </dsp:nvSpPr>
      <dsp:spPr>
        <a:xfrm>
          <a:off x="4063846" y="1115222"/>
          <a:ext cx="369251" cy="595418"/>
        </a:xfrm>
        <a:custGeom>
          <a:avLst/>
          <a:gdLst/>
          <a:ahLst/>
          <a:cxnLst/>
          <a:rect l="0" t="0" r="0" b="0"/>
          <a:pathLst>
            <a:path>
              <a:moveTo>
                <a:pt x="0" y="595418"/>
              </a:moveTo>
              <a:lnTo>
                <a:pt x="184625" y="595418"/>
              </a:lnTo>
              <a:lnTo>
                <a:pt x="184625" y="0"/>
              </a:lnTo>
              <a:lnTo>
                <a:pt x="369251" y="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39D220-7BC0-4E8D-89F9-55EDE464832D}">
      <dsp:nvSpPr>
        <dsp:cNvPr id="0" name=""/>
        <dsp:cNvSpPr/>
      </dsp:nvSpPr>
      <dsp:spPr>
        <a:xfrm>
          <a:off x="1848334" y="1664920"/>
          <a:ext cx="3692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251" y="45720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76F2F-7431-42E1-ACCC-02B79A77D018}">
      <dsp:nvSpPr>
        <dsp:cNvPr id="0" name=""/>
        <dsp:cNvSpPr/>
      </dsp:nvSpPr>
      <dsp:spPr>
        <a:xfrm>
          <a:off x="2074" y="1429086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Par Estéreo</a:t>
          </a:r>
          <a:endParaRPr lang="pt-BR" sz="1500" kern="1200" dirty="0"/>
        </a:p>
      </dsp:txBody>
      <dsp:txXfrm>
        <a:off x="2074" y="1429086"/>
        <a:ext cx="1846259" cy="563109"/>
      </dsp:txXfrm>
    </dsp:sp>
    <dsp:sp modelId="{6E2D032B-DF4D-4C82-A2E6-3483FB5435A1}">
      <dsp:nvSpPr>
        <dsp:cNvPr id="0" name=""/>
        <dsp:cNvSpPr/>
      </dsp:nvSpPr>
      <dsp:spPr>
        <a:xfrm>
          <a:off x="2217586" y="1429086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Separação</a:t>
          </a:r>
          <a:endParaRPr lang="pt-BR" sz="1500" kern="1200" dirty="0"/>
        </a:p>
      </dsp:txBody>
      <dsp:txXfrm>
        <a:off x="2217586" y="1429086"/>
        <a:ext cx="1846259" cy="563109"/>
      </dsp:txXfrm>
    </dsp:sp>
    <dsp:sp modelId="{2C6C9DA7-D985-4E9A-B607-56D60461266A}">
      <dsp:nvSpPr>
        <dsp:cNvPr id="0" name=""/>
        <dsp:cNvSpPr/>
      </dsp:nvSpPr>
      <dsp:spPr>
        <a:xfrm>
          <a:off x="4433097" y="833667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Auxílio de óculos</a:t>
          </a:r>
          <a:endParaRPr lang="pt-BR" sz="1500" kern="1200" dirty="0"/>
        </a:p>
      </dsp:txBody>
      <dsp:txXfrm>
        <a:off x="4433097" y="833667"/>
        <a:ext cx="1846259" cy="563109"/>
      </dsp:txXfrm>
    </dsp:sp>
    <dsp:sp modelId="{BBE5A1C6-478A-4322-902B-D26E10E2B5D2}">
      <dsp:nvSpPr>
        <dsp:cNvPr id="0" name=""/>
        <dsp:cNvSpPr/>
      </dsp:nvSpPr>
      <dsp:spPr>
        <a:xfrm>
          <a:off x="6648609" y="436721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Passivo (anaglífico, polarizador)</a:t>
          </a:r>
          <a:endParaRPr lang="pt-BR" sz="1500" kern="1200" dirty="0"/>
        </a:p>
      </dsp:txBody>
      <dsp:txXfrm>
        <a:off x="6648609" y="436721"/>
        <a:ext cx="1846259" cy="563109"/>
      </dsp:txXfrm>
    </dsp:sp>
    <dsp:sp modelId="{E4781D85-102B-4EC1-B481-9AE8A70FF4A1}">
      <dsp:nvSpPr>
        <dsp:cNvPr id="0" name=""/>
        <dsp:cNvSpPr/>
      </dsp:nvSpPr>
      <dsp:spPr>
        <a:xfrm>
          <a:off x="6648609" y="1230613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Ativo (obturador)</a:t>
          </a:r>
          <a:endParaRPr lang="pt-BR" sz="1500" kern="1200" dirty="0"/>
        </a:p>
      </dsp:txBody>
      <dsp:txXfrm>
        <a:off x="6648609" y="1230613"/>
        <a:ext cx="1846259" cy="563109"/>
      </dsp:txXfrm>
    </dsp:sp>
    <dsp:sp modelId="{E9B8B215-D2F5-4E9F-BE36-683CF88B43B6}">
      <dsp:nvSpPr>
        <dsp:cNvPr id="0" name=""/>
        <dsp:cNvSpPr/>
      </dsp:nvSpPr>
      <dsp:spPr>
        <a:xfrm>
          <a:off x="4433097" y="2024505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Sem auxílio de óculos</a:t>
          </a:r>
          <a:endParaRPr lang="pt-BR" sz="1500" kern="1200" dirty="0"/>
        </a:p>
      </dsp:txBody>
      <dsp:txXfrm>
        <a:off x="4433097" y="2024505"/>
        <a:ext cx="1846259" cy="563109"/>
      </dsp:txXfrm>
    </dsp:sp>
    <dsp:sp modelId="{4B0C367F-7037-4653-AA15-D06435589E37}">
      <dsp:nvSpPr>
        <dsp:cNvPr id="0" name=""/>
        <dsp:cNvSpPr/>
      </dsp:nvSpPr>
      <dsp:spPr>
        <a:xfrm>
          <a:off x="6648609" y="2024505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Monitores autoestereoscópicos</a:t>
          </a:r>
          <a:endParaRPr lang="pt-BR" sz="1500" kern="1200" dirty="0"/>
        </a:p>
      </dsp:txBody>
      <dsp:txXfrm>
        <a:off x="6648609" y="2024505"/>
        <a:ext cx="1846259" cy="5631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30A79-90C4-49C8-A5F2-23392F853946}">
      <dsp:nvSpPr>
        <dsp:cNvPr id="0" name=""/>
        <dsp:cNvSpPr/>
      </dsp:nvSpPr>
      <dsp:spPr>
        <a:xfrm>
          <a:off x="2075159" y="2944"/>
          <a:ext cx="1873673" cy="1249115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Método de Codificação</a:t>
          </a:r>
          <a:endParaRPr lang="pt-BR" sz="1700" kern="1200" dirty="0"/>
        </a:p>
      </dsp:txBody>
      <dsp:txXfrm>
        <a:off x="2111744" y="39529"/>
        <a:ext cx="1800503" cy="1175945"/>
      </dsp:txXfrm>
    </dsp:sp>
    <dsp:sp modelId="{ED59F7BD-492C-44FF-BA19-C9825A4FB025}">
      <dsp:nvSpPr>
        <dsp:cNvPr id="0" name=""/>
        <dsp:cNvSpPr/>
      </dsp:nvSpPr>
      <dsp:spPr>
        <a:xfrm>
          <a:off x="1357879" y="1252060"/>
          <a:ext cx="1654116" cy="499646"/>
        </a:xfrm>
        <a:custGeom>
          <a:avLst/>
          <a:gdLst/>
          <a:ahLst/>
          <a:cxnLst/>
          <a:rect l="0" t="0" r="0" b="0"/>
          <a:pathLst>
            <a:path>
              <a:moveTo>
                <a:pt x="1654116" y="0"/>
              </a:moveTo>
              <a:lnTo>
                <a:pt x="1654116" y="249823"/>
              </a:lnTo>
              <a:lnTo>
                <a:pt x="0" y="249823"/>
              </a:lnTo>
              <a:lnTo>
                <a:pt x="0" y="499646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A9EAF-482B-4BF2-AF77-13EAE24C70B0}">
      <dsp:nvSpPr>
        <dsp:cNvPr id="0" name=""/>
        <dsp:cNvSpPr/>
      </dsp:nvSpPr>
      <dsp:spPr>
        <a:xfrm>
          <a:off x="421043" y="1751706"/>
          <a:ext cx="1873673" cy="1249115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Compressão</a:t>
          </a:r>
          <a:endParaRPr lang="pt-BR" sz="1700" kern="1200" dirty="0"/>
        </a:p>
      </dsp:txBody>
      <dsp:txXfrm>
        <a:off x="457628" y="1788291"/>
        <a:ext cx="1800503" cy="1175945"/>
      </dsp:txXfrm>
    </dsp:sp>
    <dsp:sp modelId="{6B9BE3B4-6371-45FE-A71C-6E55CC800E74}">
      <dsp:nvSpPr>
        <dsp:cNvPr id="0" name=""/>
        <dsp:cNvSpPr/>
      </dsp:nvSpPr>
      <dsp:spPr>
        <a:xfrm>
          <a:off x="1312159" y="3000821"/>
          <a:ext cx="91440" cy="4996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646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C07DB-DF31-4C35-A8A6-001339A6AF65}">
      <dsp:nvSpPr>
        <dsp:cNvPr id="0" name=""/>
        <dsp:cNvSpPr/>
      </dsp:nvSpPr>
      <dsp:spPr>
        <a:xfrm>
          <a:off x="421043" y="3500467"/>
          <a:ext cx="1873673" cy="1249115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Transformação anaglífica</a:t>
          </a:r>
          <a:endParaRPr lang="pt-BR" sz="1700" kern="1200" dirty="0"/>
        </a:p>
      </dsp:txBody>
      <dsp:txXfrm>
        <a:off x="457628" y="3537052"/>
        <a:ext cx="1800503" cy="1175945"/>
      </dsp:txXfrm>
    </dsp:sp>
    <dsp:sp modelId="{F1E4FA91-E817-4642-B67C-69461E749193}">
      <dsp:nvSpPr>
        <dsp:cNvPr id="0" name=""/>
        <dsp:cNvSpPr/>
      </dsp:nvSpPr>
      <dsp:spPr>
        <a:xfrm>
          <a:off x="3011996" y="1252060"/>
          <a:ext cx="1607873" cy="499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823"/>
              </a:lnTo>
              <a:lnTo>
                <a:pt x="1607873" y="249823"/>
              </a:lnTo>
              <a:lnTo>
                <a:pt x="1607873" y="499646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2B123-79D2-4E0A-BF9E-E258F9155E15}">
      <dsp:nvSpPr>
        <dsp:cNvPr id="0" name=""/>
        <dsp:cNvSpPr/>
      </dsp:nvSpPr>
      <dsp:spPr>
        <a:xfrm>
          <a:off x="3683033" y="1751706"/>
          <a:ext cx="1873673" cy="1249115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Compatibilidade</a:t>
          </a:r>
          <a:endParaRPr lang="pt-BR" sz="1700" kern="1200" dirty="0"/>
        </a:p>
      </dsp:txBody>
      <dsp:txXfrm>
        <a:off x="3719618" y="1788291"/>
        <a:ext cx="1800503" cy="1175945"/>
      </dsp:txXfrm>
    </dsp:sp>
    <dsp:sp modelId="{CEA2203F-6CE8-44B9-9465-03032392CF78}">
      <dsp:nvSpPr>
        <dsp:cNvPr id="0" name=""/>
        <dsp:cNvSpPr/>
      </dsp:nvSpPr>
      <dsp:spPr>
        <a:xfrm>
          <a:off x="4574149" y="3000821"/>
          <a:ext cx="91440" cy="4996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646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9A0E75-2E9F-4357-954E-2D66B9CAC58C}">
      <dsp:nvSpPr>
        <dsp:cNvPr id="0" name=""/>
        <dsp:cNvSpPr/>
      </dsp:nvSpPr>
      <dsp:spPr>
        <a:xfrm>
          <a:off x="3683033" y="3500467"/>
          <a:ext cx="1873673" cy="1249115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Reversão anaglífica</a:t>
          </a:r>
        </a:p>
      </dsp:txBody>
      <dsp:txXfrm>
        <a:off x="3719618" y="3537052"/>
        <a:ext cx="1800503" cy="11759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30A79-90C4-49C8-A5F2-23392F853946}">
      <dsp:nvSpPr>
        <dsp:cNvPr id="0" name=""/>
        <dsp:cNvSpPr/>
      </dsp:nvSpPr>
      <dsp:spPr>
        <a:xfrm>
          <a:off x="2075159" y="2944"/>
          <a:ext cx="1873673" cy="1249115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Método de Codificação</a:t>
          </a:r>
          <a:endParaRPr lang="pt-BR" sz="1700" kern="1200" dirty="0"/>
        </a:p>
      </dsp:txBody>
      <dsp:txXfrm>
        <a:off x="2111744" y="39529"/>
        <a:ext cx="1800503" cy="1175945"/>
      </dsp:txXfrm>
    </dsp:sp>
    <dsp:sp modelId="{ED59F7BD-492C-44FF-BA19-C9825A4FB025}">
      <dsp:nvSpPr>
        <dsp:cNvPr id="0" name=""/>
        <dsp:cNvSpPr/>
      </dsp:nvSpPr>
      <dsp:spPr>
        <a:xfrm>
          <a:off x="1357879" y="1252060"/>
          <a:ext cx="1654116" cy="499646"/>
        </a:xfrm>
        <a:custGeom>
          <a:avLst/>
          <a:gdLst/>
          <a:ahLst/>
          <a:cxnLst/>
          <a:rect l="0" t="0" r="0" b="0"/>
          <a:pathLst>
            <a:path>
              <a:moveTo>
                <a:pt x="1654116" y="0"/>
              </a:moveTo>
              <a:lnTo>
                <a:pt x="1654116" y="249823"/>
              </a:lnTo>
              <a:lnTo>
                <a:pt x="0" y="249823"/>
              </a:lnTo>
              <a:lnTo>
                <a:pt x="0" y="499646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A9EAF-482B-4BF2-AF77-13EAE24C70B0}">
      <dsp:nvSpPr>
        <dsp:cNvPr id="0" name=""/>
        <dsp:cNvSpPr/>
      </dsp:nvSpPr>
      <dsp:spPr>
        <a:xfrm>
          <a:off x="421043" y="1751706"/>
          <a:ext cx="1873673" cy="1249115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Compressão</a:t>
          </a:r>
          <a:endParaRPr lang="pt-BR" sz="1700" kern="1200" dirty="0"/>
        </a:p>
      </dsp:txBody>
      <dsp:txXfrm>
        <a:off x="457628" y="1788291"/>
        <a:ext cx="1800503" cy="1175945"/>
      </dsp:txXfrm>
    </dsp:sp>
    <dsp:sp modelId="{6B9BE3B4-6371-45FE-A71C-6E55CC800E74}">
      <dsp:nvSpPr>
        <dsp:cNvPr id="0" name=""/>
        <dsp:cNvSpPr/>
      </dsp:nvSpPr>
      <dsp:spPr>
        <a:xfrm>
          <a:off x="1312159" y="3000821"/>
          <a:ext cx="91440" cy="4996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646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C07DB-DF31-4C35-A8A6-001339A6AF65}">
      <dsp:nvSpPr>
        <dsp:cNvPr id="0" name=""/>
        <dsp:cNvSpPr/>
      </dsp:nvSpPr>
      <dsp:spPr>
        <a:xfrm>
          <a:off x="421043" y="3500467"/>
          <a:ext cx="1873673" cy="1249115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Transformação anaglífica</a:t>
          </a:r>
          <a:endParaRPr lang="pt-BR" sz="1700" kern="1200" dirty="0"/>
        </a:p>
      </dsp:txBody>
      <dsp:txXfrm>
        <a:off x="457628" y="3537052"/>
        <a:ext cx="1800503" cy="1175945"/>
      </dsp:txXfrm>
    </dsp:sp>
    <dsp:sp modelId="{F1E4FA91-E817-4642-B67C-69461E749193}">
      <dsp:nvSpPr>
        <dsp:cNvPr id="0" name=""/>
        <dsp:cNvSpPr/>
      </dsp:nvSpPr>
      <dsp:spPr>
        <a:xfrm>
          <a:off x="3011996" y="1252060"/>
          <a:ext cx="1607873" cy="499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823"/>
              </a:lnTo>
              <a:lnTo>
                <a:pt x="1607873" y="249823"/>
              </a:lnTo>
              <a:lnTo>
                <a:pt x="1607873" y="499646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2B123-79D2-4E0A-BF9E-E258F9155E15}">
      <dsp:nvSpPr>
        <dsp:cNvPr id="0" name=""/>
        <dsp:cNvSpPr/>
      </dsp:nvSpPr>
      <dsp:spPr>
        <a:xfrm>
          <a:off x="3683033" y="1751706"/>
          <a:ext cx="1873673" cy="1249115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Compatibilidade</a:t>
          </a:r>
          <a:endParaRPr lang="pt-BR" sz="1700" kern="1200" dirty="0"/>
        </a:p>
      </dsp:txBody>
      <dsp:txXfrm>
        <a:off x="3719618" y="1788291"/>
        <a:ext cx="1800503" cy="1175945"/>
      </dsp:txXfrm>
    </dsp:sp>
    <dsp:sp modelId="{CEA2203F-6CE8-44B9-9465-03032392CF78}">
      <dsp:nvSpPr>
        <dsp:cNvPr id="0" name=""/>
        <dsp:cNvSpPr/>
      </dsp:nvSpPr>
      <dsp:spPr>
        <a:xfrm>
          <a:off x="4574149" y="3000821"/>
          <a:ext cx="91440" cy="4996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646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9A0E75-2E9F-4357-954E-2D66B9CAC58C}">
      <dsp:nvSpPr>
        <dsp:cNvPr id="0" name=""/>
        <dsp:cNvSpPr/>
      </dsp:nvSpPr>
      <dsp:spPr>
        <a:xfrm>
          <a:off x="3683033" y="3500467"/>
          <a:ext cx="1873673" cy="1249115"/>
        </a:xfrm>
        <a:prstGeom prst="roundRect">
          <a:avLst>
            <a:gd name="adj" fmla="val 10000"/>
          </a:avLst>
        </a:prstGeom>
        <a:solidFill>
          <a:schemeClr val="accent6">
            <a:lumMod val="9000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Reversão anaglífica</a:t>
          </a:r>
        </a:p>
      </dsp:txBody>
      <dsp:txXfrm>
        <a:off x="3719618" y="3537052"/>
        <a:ext cx="1800503" cy="1175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68503-99CB-41EB-9D67-4ADA1DCFFC7F}" type="datetimeFigureOut">
              <a:rPr lang="pt-BR" smtClean="0"/>
              <a:t>18/9/2011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5560E-C839-40E2-957A-A4B404157F1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096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Antes de falar do roteiro, dar</a:t>
            </a:r>
            <a:r>
              <a:rPr lang="pt-BR" baseline="0" dirty="0" smtClean="0"/>
              <a:t> uma visão geral da proposta: uma técnica de reversão anaglífica, em que, através do processamento de um vídeo ou imagem anaglífica, eu seja capaz de obter o par estéreo que a formou. De posse do par estéreo, é possível utilizar qualquer tipo de visualização estereoscópica, contribuindo para a compatibilidade entre métodos de visualização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en-US" noProof="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r>
              <a:rPr lang="pt-BR" dirty="0" smtClean="0"/>
              <a:t>Não perder muito tempo aqui. Apresentar como é recriado o par estéreo (sem</a:t>
            </a:r>
            <a:r>
              <a:rPr lang="pt-BR" baseline="0" dirty="0" smtClean="0"/>
              <a:t> entrar em detalhes) e o problema da compatibilidade</a:t>
            </a:r>
            <a:endParaRPr lang="pt-B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r>
              <a:rPr lang="pt-BR" dirty="0" smtClean="0"/>
              <a:t>Se der tempo, falar da sensibilidade</a:t>
            </a:r>
            <a:r>
              <a:rPr lang="pt-BR" baseline="0" dirty="0" smtClean="0"/>
              <a:t> da técnica anaglífica em relação à perda de cores. Como ela é a mais sensível de todas, resolvendo a qualidade para ela, resolve para as outras</a:t>
            </a:r>
            <a:endParaRPr lang="pt-B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r>
              <a:rPr lang="pt-BR" dirty="0" smtClean="0"/>
              <a:t>Compressão</a:t>
            </a:r>
          </a:p>
          <a:p>
            <a:pPr lvl="1"/>
            <a:r>
              <a:rPr lang="pt-BR" dirty="0" smtClean="0"/>
              <a:t>Transformação do par estéreo em um anáglifo</a:t>
            </a:r>
          </a:p>
          <a:p>
            <a:pPr lvl="1"/>
            <a:r>
              <a:rPr lang="pt-BR" dirty="0" smtClean="0"/>
              <a:t>Redução de metade do volume de dados</a:t>
            </a:r>
          </a:p>
          <a:p>
            <a:pPr lvl="1"/>
            <a:r>
              <a:rPr lang="pt-BR" dirty="0" smtClean="0"/>
              <a:t>Problema: anaglífico</a:t>
            </a:r>
            <a:r>
              <a:rPr lang="pt-BR" baseline="0" dirty="0" smtClean="0"/>
              <a:t> não é compatível com outros métodos de visualização</a:t>
            </a:r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Compatibilidade</a:t>
            </a:r>
          </a:p>
          <a:p>
            <a:r>
              <a:rPr lang="pt-BR" baseline="0" dirty="0" smtClean="0"/>
              <a:t>          </a:t>
            </a:r>
            <a:r>
              <a:rPr lang="pt-BR" dirty="0" smtClean="0"/>
              <a:t>Exigência do par estéreo</a:t>
            </a:r>
          </a:p>
          <a:p>
            <a:pPr lvl="1"/>
            <a:r>
              <a:rPr lang="pt-BR" dirty="0" smtClean="0"/>
              <a:t>Necessário </a:t>
            </a:r>
            <a:r>
              <a:rPr lang="pt-BR" b="1" dirty="0" smtClean="0"/>
              <a:t>reverter</a:t>
            </a:r>
            <a:r>
              <a:rPr lang="pt-BR" dirty="0" smtClean="0"/>
              <a:t> o anáglifo ao par estéreo original</a:t>
            </a:r>
          </a:p>
          <a:p>
            <a:pPr lvl="2"/>
            <a:r>
              <a:rPr lang="pt-BR" dirty="0" smtClean="0"/>
              <a:t>Processo </a:t>
            </a:r>
            <a:r>
              <a:rPr lang="pt-BR" b="1" dirty="0" smtClean="0"/>
              <a:t>não possui </a:t>
            </a:r>
            <a:r>
              <a:rPr lang="pt-BR" dirty="0" smtClean="0"/>
              <a:t>solução trivial</a:t>
            </a:r>
          </a:p>
          <a:p>
            <a:pPr lvl="2"/>
            <a:r>
              <a:rPr lang="pt-BR" dirty="0" smtClean="0"/>
              <a:t>Transformação eliminou cores</a:t>
            </a:r>
          </a:p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r>
              <a:rPr lang="pt-BR" dirty="0" smtClean="0"/>
              <a:t>Compressão</a:t>
            </a:r>
          </a:p>
          <a:p>
            <a:pPr lvl="1"/>
            <a:r>
              <a:rPr lang="pt-BR" dirty="0" smtClean="0"/>
              <a:t>Transformação do par estéreo em um anáglifo</a:t>
            </a:r>
          </a:p>
          <a:p>
            <a:pPr lvl="1"/>
            <a:r>
              <a:rPr lang="pt-BR" dirty="0" smtClean="0"/>
              <a:t>Redução de metade do volume de dados</a:t>
            </a:r>
          </a:p>
          <a:p>
            <a:pPr lvl="1"/>
            <a:r>
              <a:rPr lang="pt-BR" dirty="0" smtClean="0"/>
              <a:t>Problema: anaglífico</a:t>
            </a:r>
            <a:r>
              <a:rPr lang="pt-BR" baseline="0" dirty="0" smtClean="0"/>
              <a:t> não é compatível com outros métodos de visualização</a:t>
            </a:r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Compatibilidade</a:t>
            </a:r>
          </a:p>
          <a:p>
            <a:r>
              <a:rPr lang="pt-BR" baseline="0" dirty="0" smtClean="0"/>
              <a:t>          </a:t>
            </a:r>
            <a:r>
              <a:rPr lang="pt-BR" dirty="0" smtClean="0"/>
              <a:t>Exigência do par estéreo</a:t>
            </a:r>
          </a:p>
          <a:p>
            <a:pPr lvl="1"/>
            <a:r>
              <a:rPr lang="pt-BR" dirty="0" smtClean="0"/>
              <a:t>Necessário </a:t>
            </a:r>
            <a:r>
              <a:rPr lang="pt-BR" b="1" dirty="0" smtClean="0"/>
              <a:t>reverter</a:t>
            </a:r>
            <a:r>
              <a:rPr lang="pt-BR" dirty="0" smtClean="0"/>
              <a:t> o anáglifo ao par estéreo original</a:t>
            </a:r>
          </a:p>
          <a:p>
            <a:pPr lvl="2"/>
            <a:r>
              <a:rPr lang="pt-BR" dirty="0" smtClean="0"/>
              <a:t>Processo </a:t>
            </a:r>
            <a:r>
              <a:rPr lang="pt-BR" b="1" dirty="0" smtClean="0"/>
              <a:t>não possui </a:t>
            </a:r>
            <a:r>
              <a:rPr lang="pt-BR" dirty="0" smtClean="0"/>
              <a:t>solução trivial</a:t>
            </a:r>
          </a:p>
          <a:p>
            <a:pPr lvl="2"/>
            <a:r>
              <a:rPr lang="pt-BR" dirty="0" smtClean="0"/>
              <a:t>Transformação eliminou cores</a:t>
            </a:r>
          </a:p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r>
              <a:rPr lang="pt-BR" dirty="0" smtClean="0"/>
              <a:t>Mais</a:t>
            </a:r>
            <a:r>
              <a:rPr lang="pt-BR" baseline="0" dirty="0" smtClean="0"/>
              <a:t> detalhes do cronograma estão na qualificação</a:t>
            </a:r>
            <a:endParaRPr lang="pt-BR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Lembrar:</a:t>
            </a:r>
            <a:r>
              <a:rPr lang="pt-BR" baseline="0" dirty="0" smtClean="0"/>
              <a:t> a utilização do par estéreo, um vídeo para cada olho, PRODUZ a estereopsia. NÃO confundir com “simula a estereopsia”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41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r>
              <a:rPr lang="pt-BR" dirty="0" smtClean="0"/>
              <a:t>Explicar</a:t>
            </a:r>
            <a:r>
              <a:rPr lang="pt-BR" baseline="0" dirty="0" smtClean="0"/>
              <a:t> o porquê o anaglífico foi escolhido para o mestrado: simplicidade e compressão (redução de metade do volume de dados) e que isso será explicado melhor na proposta.</a:t>
            </a:r>
            <a:endParaRPr lang="pt-B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Observando a figura, é possível perceber os diferentes níveis de profundidade ao se</a:t>
            </a:r>
            <a:r>
              <a:rPr lang="pt-BR" baseline="0" dirty="0" smtClean="0"/>
              <a:t> colocar os óculos apropriados. Os arbustos e parte da parede parece estar bem mais à frente em relação à montanha e os campos após o arco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9547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r>
              <a:rPr lang="pt-BR" noProof="0" dirty="0" smtClean="0"/>
              <a:t>Agora começo</a:t>
            </a:r>
            <a:r>
              <a:rPr lang="pt-BR" baseline="0" noProof="0" dirty="0" smtClean="0"/>
              <a:t> a discutir sobre os problemas que serviram como base à proposta do meu projeto de mestrado. O primeiro problema é a questão da compressão</a:t>
            </a:r>
            <a:endParaRPr lang="pt-BR" noProof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pt-BR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3188135-16F7-40D6-B3B0-663DD3FC54B8}" type="datetime1">
              <a:rPr lang="pt-BR" smtClean="0"/>
              <a:t>18/9/2011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E201-C26D-40BB-A193-6F0035D73FBF}" type="datetime1">
              <a:rPr lang="pt-BR" smtClean="0"/>
              <a:t>18/9/2011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4B7F-6C10-4D53-A27B-CC237E91CB34}" type="datetime1">
              <a:rPr lang="pt-BR" smtClean="0"/>
              <a:t>18/9/2011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02F8022-A04B-432E-9866-27487618912D}" type="datetime1">
              <a:rPr lang="pt-BR" smtClean="0"/>
              <a:t>18/9/2011</a:t>
            </a:fld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E9312FF-E5A5-4E7D-A855-27DC3D260262}" type="datetime1">
              <a:rPr lang="pt-BR" smtClean="0"/>
              <a:t>18/9/2011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7FFA-AEF9-48E2-BD82-6E1E402D109F}" type="datetime1">
              <a:rPr lang="pt-BR" smtClean="0"/>
              <a:t>18/9/2011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DFA5-E5F1-43EC-996F-78DBF8B52FC6}" type="datetime1">
              <a:rPr lang="pt-BR" smtClean="0"/>
              <a:t>18/9/2011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1209680-2B12-4AB9-BCBC-6836D7A2D5A2}" type="datetime1">
              <a:rPr lang="pt-BR" smtClean="0"/>
              <a:t>18/9/2011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C3AB0-901B-49F6-92CD-AD15C65D5417}" type="datetime1">
              <a:rPr lang="pt-BR" smtClean="0"/>
              <a:t>18/9/2011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2EC3EF7-9ED9-49E9-9BD3-95C4E33B81A6}" type="datetime1">
              <a:rPr lang="pt-BR" smtClean="0"/>
              <a:t>18/9/2011</a:t>
            </a:fld>
            <a:endParaRPr lang="pt-BR" dirty="0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dirty="0" smtClean="0"/>
              <a:t>Clique no ícone para adicionar uma imagem</a:t>
            </a:r>
            <a:endParaRPr kumimoji="0"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A90EF26-17C7-4334-AF48-68D474289B48}" type="datetime1">
              <a:rPr lang="pt-BR" smtClean="0"/>
              <a:t>18/9/2011</a:t>
            </a:fld>
            <a:endParaRPr lang="pt-BR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pt-BR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pt-BR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51C65EF-F4B2-4CE5-8009-2D690941F00A}" type="datetime1">
              <a:rPr lang="pt-BR" smtClean="0"/>
              <a:t>18/9/2011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doi.acm.org/10.1145/1858477.1858506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x.doi.org/10.1117/12.877045" TargetMode="External"/><Relationship Id="rId5" Type="http://schemas.openxmlformats.org/officeDocument/2006/relationships/hyperlink" Target="http://dx.doi.org/10.1109/PCS.2009.5167358" TargetMode="External"/><Relationship Id="rId4" Type="http://schemas.openxmlformats.org/officeDocument/2006/relationships/hyperlink" Target="http://dx.doi.org/10.1117/12.274462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panasonic.biz/sav/broch_bdf/AG-3DA1_e.pdf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86000" y="5153744"/>
            <a:ext cx="6172200" cy="1371600"/>
          </a:xfrm>
        </p:spPr>
        <p:txBody>
          <a:bodyPr>
            <a:normAutofit lnSpcReduction="10000"/>
          </a:bodyPr>
          <a:lstStyle/>
          <a:p>
            <a:r>
              <a:rPr lang="pt-BR" sz="1600" dirty="0" smtClean="0"/>
              <a:t>Apresentação para Qualificação no Mestrado</a:t>
            </a:r>
          </a:p>
          <a:p>
            <a:r>
              <a:rPr lang="pt-BR" sz="1400" b="0" dirty="0" smtClean="0"/>
              <a:t>Orientando: Matheus Ricardo Uihara Zingarelli</a:t>
            </a:r>
          </a:p>
          <a:p>
            <a:r>
              <a:rPr lang="pt-BR" sz="1400" b="0" dirty="0" smtClean="0"/>
              <a:t>Orientador: Prof. Dr. Rudinei Goularte</a:t>
            </a:r>
          </a:p>
          <a:p>
            <a:endParaRPr lang="pt-BR" sz="1200" dirty="0" smtClean="0"/>
          </a:p>
          <a:p>
            <a:pPr algn="ctr"/>
            <a:r>
              <a:rPr lang="pt-BR" sz="1200" dirty="0" smtClean="0"/>
              <a:t>19 de Setembro de 2011</a:t>
            </a:r>
            <a:endParaRPr lang="pt-BR" sz="1200" dirty="0"/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2286000" y="2420888"/>
            <a:ext cx="6678488" cy="2597674"/>
          </a:xfrm>
        </p:spPr>
        <p:txBody>
          <a:bodyPr>
            <a:normAutofit fontScale="90000"/>
          </a:bodyPr>
          <a:lstStyle/>
          <a:p>
            <a:r>
              <a:rPr lang="pt-BR" sz="4400" dirty="0"/>
              <a:t>Reversão de imagens e vídeos estereoscópicos anaglíficos ao par estéreo original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685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Documents and Settings\Matheus\Desktop\Mestrado\2-Disciplinas\Multimidia\bit.jp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05050" y="0"/>
            <a:ext cx="6772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10</a:t>
            </a:fld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Codificação Estereoscópica</a:t>
            </a:r>
            <a:endParaRPr lang="pt-BR" sz="4400" dirty="0"/>
          </a:p>
        </p:txBody>
      </p:sp>
      <p:sp>
        <p:nvSpPr>
          <p:cNvPr id="8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Qualificação Mestrado – Matheus Ricardo Uihara Zingarelli</a:t>
            </a:r>
          </a:p>
        </p:txBody>
      </p:sp>
    </p:spTree>
    <p:extLst>
      <p:ext uri="{BB962C8B-B14F-4D97-AF65-F5344CB8AC3E}">
        <p14:creationId xmlns:p14="http://schemas.microsoft.com/office/powerpoint/2010/main" val="30293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Codificação Estereoscópica – Introdução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11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Novas formas para armazenar e comprimir os dados</a:t>
            </a:r>
          </a:p>
          <a:p>
            <a:endParaRPr lang="pt-BR" dirty="0" smtClean="0"/>
          </a:p>
          <a:p>
            <a:r>
              <a:rPr lang="pt-BR" dirty="0" smtClean="0"/>
              <a:t>Classificação</a:t>
            </a:r>
            <a:endParaRPr lang="pt-BR" dirty="0"/>
          </a:p>
          <a:p>
            <a:pPr lvl="1"/>
            <a:r>
              <a:rPr lang="pt-BR" dirty="0"/>
              <a:t>Convencional – Método de Lipton (Lipton, 1997)</a:t>
            </a:r>
          </a:p>
          <a:p>
            <a:pPr lvl="1"/>
            <a:r>
              <a:rPr lang="pt-BR" dirty="0"/>
              <a:t>Baseada em vídeo e </a:t>
            </a:r>
            <a:r>
              <a:rPr lang="pt-BR" dirty="0" smtClean="0"/>
              <a:t>profundidade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498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Codificação Estereoscópica – Método de Lipton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12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organizar os dados do par estéreo?</a:t>
            </a:r>
            <a:endParaRPr lang="pt-BR" dirty="0"/>
          </a:p>
          <a:p>
            <a:pPr lvl="1"/>
            <a:r>
              <a:rPr lang="pt-BR" dirty="0" smtClean="0"/>
              <a:t>lado-a-lado (</a:t>
            </a:r>
            <a:r>
              <a:rPr lang="pt-BR" i="1" dirty="0" smtClean="0"/>
              <a:t>side-by-side</a:t>
            </a:r>
            <a:r>
              <a:rPr lang="pt-BR" dirty="0" smtClean="0"/>
              <a:t>)</a:t>
            </a:r>
            <a:endParaRPr lang="pt-BR" dirty="0"/>
          </a:p>
          <a:p>
            <a:pPr lvl="1"/>
            <a:r>
              <a:rPr lang="pt-BR" dirty="0" smtClean="0"/>
              <a:t>acima-abaixo (</a:t>
            </a:r>
            <a:r>
              <a:rPr lang="en-US" i="1" dirty="0" smtClean="0"/>
              <a:t>above-below</a:t>
            </a:r>
            <a:r>
              <a:rPr lang="pt-BR" dirty="0" smtClean="0"/>
              <a:t>)</a:t>
            </a:r>
          </a:p>
          <a:p>
            <a:pPr lvl="1"/>
            <a:endParaRPr lang="pt-BR" dirty="0"/>
          </a:p>
          <a:p>
            <a:r>
              <a:rPr lang="pt-BR" dirty="0" smtClean="0"/>
              <a:t>Par estéreo é mantido</a:t>
            </a:r>
          </a:p>
          <a:p>
            <a:pPr lvl="1"/>
            <a:r>
              <a:rPr lang="pt-BR" dirty="0" smtClean="0"/>
              <a:t>Compatibilidade vs</a:t>
            </a:r>
            <a:r>
              <a:rPr lang="pt-BR" dirty="0"/>
              <a:t>.</a:t>
            </a:r>
            <a:r>
              <a:rPr lang="pt-BR" dirty="0" smtClean="0"/>
              <a:t> Compressão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Par </a:t>
            </a:r>
            <a:r>
              <a:rPr lang="pt-BR" dirty="0"/>
              <a:t>estéreo → dois sinais de vídeo → dobro de informação a ser armazenado</a:t>
            </a:r>
          </a:p>
          <a:p>
            <a:endParaRPr lang="pt-BR" dirty="0"/>
          </a:p>
          <a:p>
            <a:r>
              <a:rPr lang="pt-BR" dirty="0"/>
              <a:t>Necessidade de novas estratégias de compressão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947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Codificação Estereoscópica – Baseada em Vídeo e Profundidade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13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4706452" cy="2213449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Apenas um vídeo</a:t>
            </a:r>
          </a:p>
          <a:p>
            <a:r>
              <a:rPr lang="pt-BR" dirty="0" smtClean="0"/>
              <a:t>Recriação do par estéreo</a:t>
            </a:r>
          </a:p>
          <a:p>
            <a:pPr lvl="1"/>
            <a:r>
              <a:rPr lang="pt-BR" dirty="0" smtClean="0"/>
              <a:t>Vídeo auxiliar</a:t>
            </a:r>
          </a:p>
          <a:p>
            <a:pPr lvl="2"/>
            <a:r>
              <a:rPr lang="pt-BR" dirty="0" smtClean="0"/>
              <a:t>Mapa de profundidades</a:t>
            </a:r>
          </a:p>
          <a:p>
            <a:pPr lvl="2"/>
            <a:r>
              <a:rPr lang="pt-BR" dirty="0" smtClean="0"/>
              <a:t>Camadas auxiliares</a:t>
            </a:r>
          </a:p>
          <a:p>
            <a:r>
              <a:rPr lang="pt-BR" dirty="0"/>
              <a:t>Compatibilidade</a:t>
            </a:r>
            <a:r>
              <a:rPr lang="pt-BR" dirty="0" smtClean="0"/>
              <a:t> vs. Compressão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5080650" y="1858763"/>
            <a:ext cx="3523798" cy="2781315"/>
            <a:chOff x="4283968" y="2924944"/>
            <a:chExt cx="3988194" cy="314786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2924944"/>
              <a:ext cx="3988194" cy="2725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CaixaDeTexto 9"/>
            <p:cNvSpPr txBox="1"/>
            <p:nvPr/>
          </p:nvSpPr>
          <p:spPr>
            <a:xfrm>
              <a:off x="4442850" y="5733256"/>
              <a:ext cx="3829311" cy="339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Smolic et al. (2009)</a:t>
              </a:r>
              <a:endParaRPr lang="pt-BR" sz="1400"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810594" y="3770241"/>
            <a:ext cx="3689886" cy="3043135"/>
            <a:chOff x="4166862" y="3717032"/>
            <a:chExt cx="3141442" cy="2590820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6862" y="3717032"/>
              <a:ext cx="3141442" cy="2304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CaixaDeTexto 13"/>
            <p:cNvSpPr txBox="1"/>
            <p:nvPr/>
          </p:nvSpPr>
          <p:spPr>
            <a:xfrm>
              <a:off x="4166862" y="6052434"/>
              <a:ext cx="3141442" cy="255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Smolic</a:t>
              </a:r>
              <a:r>
                <a:rPr lang="pt-BR" sz="1400" dirty="0"/>
                <a:t> </a:t>
              </a:r>
              <a:r>
                <a:rPr lang="pt-BR" sz="1400" dirty="0" smtClean="0"/>
                <a:t>et al. (2009)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310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versionados\1-Meus-Artigos\Qualificacao\imagens\o-pensador.jp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60648"/>
            <a:ext cx="39243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4400" b="0" dirty="0" smtClean="0"/>
              <a:t>Apresentação do Problema</a:t>
            </a:r>
            <a:endParaRPr lang="pt-BR" sz="4400" b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14</a:t>
            </a:fld>
            <a:endParaRPr lang="pt-BR" dirty="0"/>
          </a:p>
        </p:txBody>
      </p:sp>
      <p:sp>
        <p:nvSpPr>
          <p:cNvPr id="7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Qualificação Mestrado – Matheus Ricardo Uihara Zingarelli</a:t>
            </a:r>
          </a:p>
        </p:txBody>
      </p:sp>
    </p:spTree>
    <p:extLst>
      <p:ext uri="{BB962C8B-B14F-4D97-AF65-F5344CB8AC3E}">
        <p14:creationId xmlns:p14="http://schemas.microsoft.com/office/powerpoint/2010/main" val="90907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Problema – Compressão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15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Adaptação de codificadores estado da arte</a:t>
            </a:r>
            <a:endParaRPr lang="pt-BR" dirty="0"/>
          </a:p>
          <a:p>
            <a:pPr lvl="1"/>
            <a:r>
              <a:rPr lang="en-US" dirty="0" smtClean="0"/>
              <a:t>MPEG-2</a:t>
            </a:r>
            <a:r>
              <a:rPr lang="pt-BR" dirty="0" smtClean="0"/>
              <a:t> </a:t>
            </a:r>
            <a:r>
              <a:rPr lang="pt-BR" i="1" dirty="0" smtClean="0"/>
              <a:t>Multiview Profile, </a:t>
            </a:r>
            <a:r>
              <a:rPr lang="pt-BR" dirty="0" smtClean="0"/>
              <a:t>H.264/AVC (Smolic et al., 2009)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Utilização da </a:t>
            </a:r>
            <a:r>
              <a:rPr lang="pt-BR" b="1" dirty="0" smtClean="0"/>
              <a:t>correlação de imagens</a:t>
            </a:r>
            <a:r>
              <a:rPr lang="pt-BR" dirty="0" smtClean="0"/>
              <a:t> – </a:t>
            </a:r>
            <a:r>
              <a:rPr lang="en-US" i="1" dirty="0" smtClean="0"/>
              <a:t>worldline correlation</a:t>
            </a:r>
          </a:p>
          <a:p>
            <a:pPr lvl="1"/>
            <a:r>
              <a:rPr lang="pt-BR" dirty="0" smtClean="0"/>
              <a:t>Semelhante à compressão temporal</a:t>
            </a:r>
          </a:p>
        </p:txBody>
      </p:sp>
    </p:spTree>
    <p:extLst>
      <p:ext uri="{BB962C8B-B14F-4D97-AF65-F5344CB8AC3E}">
        <p14:creationId xmlns:p14="http://schemas.microsoft.com/office/powerpoint/2010/main" val="239847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Problema – Incompatibilidade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16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Compressão → Falta </a:t>
            </a:r>
            <a:r>
              <a:rPr lang="pt-BR" dirty="0"/>
              <a:t>de uma técnica </a:t>
            </a:r>
            <a:r>
              <a:rPr lang="pt-BR" b="1" dirty="0"/>
              <a:t>genérica</a:t>
            </a:r>
          </a:p>
          <a:p>
            <a:pPr lvl="1"/>
            <a:r>
              <a:rPr lang="pt-BR" dirty="0"/>
              <a:t>Cada estratégia atende a um sistema ou método de visualização</a:t>
            </a:r>
          </a:p>
          <a:p>
            <a:endParaRPr lang="pt-BR" dirty="0" smtClean="0"/>
          </a:p>
          <a:p>
            <a:r>
              <a:rPr lang="pt-BR" dirty="0" smtClean="0"/>
              <a:t>Compressão com perdas (</a:t>
            </a:r>
            <a:r>
              <a:rPr lang="pt-BR" i="1" dirty="0" smtClean="0"/>
              <a:t>lossy</a:t>
            </a:r>
            <a:r>
              <a:rPr lang="pt-BR" dirty="0" smtClean="0"/>
              <a:t>) tradicional</a:t>
            </a:r>
          </a:p>
          <a:p>
            <a:pPr lvl="1"/>
            <a:r>
              <a:rPr lang="pt-BR" dirty="0" smtClean="0"/>
              <a:t>Erros </a:t>
            </a:r>
            <a:r>
              <a:rPr lang="pt-BR" b="1" dirty="0"/>
              <a:t>proibitivos</a:t>
            </a:r>
            <a:r>
              <a:rPr lang="pt-BR" dirty="0"/>
              <a:t> </a:t>
            </a:r>
            <a:r>
              <a:rPr lang="pt-BR" dirty="0" smtClean="0"/>
              <a:t>para a visualização estereoscópica (Andrade &amp; Goularte, 2009; Andrade &amp; Goularte, 2010)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847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versionados\1-Meus-Artigos\Qualificacao\imagens\essay.jp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464" y="1024161"/>
            <a:ext cx="4064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4400" b="0" dirty="0" smtClean="0"/>
              <a:t>Proposta de Pesquisa</a:t>
            </a:r>
            <a:endParaRPr lang="pt-BR" sz="4400" b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17</a:t>
            </a:fld>
            <a:endParaRPr lang="pt-BR" dirty="0"/>
          </a:p>
        </p:txBody>
      </p:sp>
      <p:sp>
        <p:nvSpPr>
          <p:cNvPr id="7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Qualificação Mestrado – Matheus Ricardo Uihara Zingarelli</a:t>
            </a:r>
          </a:p>
        </p:txBody>
      </p:sp>
    </p:spTree>
    <p:extLst>
      <p:ext uri="{BB962C8B-B14F-4D97-AF65-F5344CB8AC3E}">
        <p14:creationId xmlns:p14="http://schemas.microsoft.com/office/powerpoint/2010/main" val="64142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de Pesquisa – Apresentação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18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Proposta do grupo de pesquisa</a:t>
            </a:r>
          </a:p>
          <a:p>
            <a:pPr lvl="1"/>
            <a:r>
              <a:rPr lang="pt-BR" dirty="0" smtClean="0"/>
              <a:t>Desenvolver um método de codificação exclusivo para vídeos estereoscópicos</a:t>
            </a:r>
          </a:p>
          <a:p>
            <a:pPr lvl="2"/>
            <a:r>
              <a:rPr lang="pt-BR" dirty="0" smtClean="0"/>
              <a:t>Compressão com </a:t>
            </a:r>
            <a:r>
              <a:rPr lang="pt-BR" b="1" dirty="0" smtClean="0"/>
              <a:t>qualidade</a:t>
            </a:r>
          </a:p>
          <a:p>
            <a:pPr lvl="3"/>
            <a:r>
              <a:rPr lang="pt-BR" dirty="0" smtClean="0"/>
              <a:t>Sem afetar a percepção de profundidade</a:t>
            </a:r>
          </a:p>
          <a:p>
            <a:pPr lvl="2"/>
            <a:r>
              <a:rPr lang="pt-BR" dirty="0" smtClean="0"/>
              <a:t>Compatível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048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de Pesquisa – Como?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19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4869160"/>
            <a:ext cx="7467600" cy="1604792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468335554"/>
              </p:ext>
            </p:extLst>
          </p:nvPr>
        </p:nvGraphicFramePr>
        <p:xfrm>
          <a:off x="323528" y="1556792"/>
          <a:ext cx="60239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090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r>
              <a:rPr lang="pt-BR" u="sng" dirty="0" smtClean="0"/>
              <a:t>Roteiro						        	.</a:t>
            </a:r>
            <a:endParaRPr lang="pt-BR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Fundamentos</a:t>
            </a:r>
          </a:p>
          <a:p>
            <a:r>
              <a:rPr lang="pt-BR" dirty="0" smtClean="0"/>
              <a:t>Visualização Estereoscópica</a:t>
            </a:r>
          </a:p>
          <a:p>
            <a:r>
              <a:rPr lang="pt-BR" dirty="0" smtClean="0"/>
              <a:t>Codificação Estereoscópica</a:t>
            </a:r>
          </a:p>
          <a:p>
            <a:r>
              <a:rPr lang="pt-BR" dirty="0" smtClean="0"/>
              <a:t>Apresentação do Problema</a:t>
            </a:r>
          </a:p>
          <a:p>
            <a:r>
              <a:rPr lang="pt-BR" dirty="0" smtClean="0"/>
              <a:t>Proposta de Pesquisa</a:t>
            </a:r>
          </a:p>
          <a:p>
            <a:r>
              <a:rPr lang="pt-BR" dirty="0" smtClean="0"/>
              <a:t>Atividades Realizadas</a:t>
            </a:r>
          </a:p>
          <a:p>
            <a:r>
              <a:rPr lang="pt-BR" dirty="0" smtClean="0"/>
              <a:t>Atividades Futuras</a:t>
            </a:r>
          </a:p>
          <a:p>
            <a:r>
              <a:rPr lang="pt-BR" dirty="0" smtClean="0"/>
              <a:t>Referências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6"/>
          </p:nvPr>
        </p:nvSpPr>
        <p:spPr>
          <a:xfrm>
            <a:off x="4211960" y="6492240"/>
            <a:ext cx="4536504" cy="365760"/>
          </a:xfrm>
        </p:spPr>
        <p:txBody>
          <a:bodyPr/>
          <a:lstStyle/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47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491880" y="4869160"/>
            <a:ext cx="2880320" cy="16230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de Pesquisa – Como?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20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4869160"/>
            <a:ext cx="7467600" cy="1604792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702355963"/>
              </p:ext>
            </p:extLst>
          </p:nvPr>
        </p:nvGraphicFramePr>
        <p:xfrm>
          <a:off x="323528" y="1556792"/>
          <a:ext cx="60239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228184" y="4797152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Objetivo do Mestrado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53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de Pesquisa – Objetivo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21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Desenvolver uma técnica de reversão anaglífica</a:t>
            </a:r>
          </a:p>
          <a:p>
            <a:pPr lvl="1"/>
            <a:r>
              <a:rPr lang="pt-BR" dirty="0" smtClean="0"/>
              <a:t>Recuperar canais de cor removidos na transformação anaglífica</a:t>
            </a:r>
          </a:p>
          <a:p>
            <a:pPr lvl="1"/>
            <a:r>
              <a:rPr lang="pt-BR" dirty="0" smtClean="0"/>
              <a:t>Reconstruir o par estéreo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984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de Pesquisa – Cronograma de atividades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22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Créditos das disciplinas</a:t>
            </a:r>
          </a:p>
          <a:p>
            <a:r>
              <a:rPr lang="pt-BR" dirty="0" smtClean="0"/>
              <a:t>Exame de proficiência (inglês)</a:t>
            </a:r>
          </a:p>
          <a:p>
            <a:r>
              <a:rPr lang="pt-BR" dirty="0"/>
              <a:t>Revisão da literatura</a:t>
            </a:r>
          </a:p>
          <a:p>
            <a:r>
              <a:rPr lang="pt-BR" dirty="0" smtClean="0"/>
              <a:t>Proposta inicial da técnica</a:t>
            </a:r>
          </a:p>
          <a:p>
            <a:r>
              <a:rPr lang="pt-BR" dirty="0" smtClean="0"/>
              <a:t>Desenvolvimento</a:t>
            </a:r>
          </a:p>
          <a:p>
            <a:r>
              <a:rPr lang="pt-BR" dirty="0" smtClean="0"/>
              <a:t>Análise de resultados</a:t>
            </a:r>
          </a:p>
          <a:p>
            <a:r>
              <a:rPr lang="pt-BR" dirty="0"/>
              <a:t>Submissão de artigos</a:t>
            </a:r>
          </a:p>
          <a:p>
            <a:r>
              <a:rPr lang="pt-BR" dirty="0" smtClean="0"/>
              <a:t>Qualificação</a:t>
            </a:r>
            <a:endParaRPr lang="pt-BR" dirty="0"/>
          </a:p>
          <a:p>
            <a:r>
              <a:rPr lang="pt-BR" dirty="0"/>
              <a:t>Melhorias na técnica </a:t>
            </a:r>
            <a:r>
              <a:rPr lang="pt-BR" dirty="0" smtClean="0"/>
              <a:t>criada</a:t>
            </a:r>
          </a:p>
          <a:p>
            <a:r>
              <a:rPr lang="pt-BR" dirty="0" smtClean="0"/>
              <a:t>Análise dos resultados</a:t>
            </a:r>
            <a:endParaRPr lang="pt-BR" dirty="0"/>
          </a:p>
          <a:p>
            <a:r>
              <a:rPr lang="pt-BR" dirty="0" smtClean="0"/>
              <a:t>Revisão </a:t>
            </a:r>
            <a:r>
              <a:rPr lang="pt-BR" dirty="0"/>
              <a:t>da literatura</a:t>
            </a:r>
          </a:p>
          <a:p>
            <a:r>
              <a:rPr lang="pt-BR" dirty="0" smtClean="0"/>
              <a:t>Submissão de artigos</a:t>
            </a:r>
          </a:p>
          <a:p>
            <a:r>
              <a:rPr lang="pt-BR" dirty="0" smtClean="0"/>
              <a:t>Integração da técnica à proposta do grupo</a:t>
            </a:r>
          </a:p>
          <a:p>
            <a:r>
              <a:rPr lang="pt-BR" dirty="0" smtClean="0"/>
              <a:t>Dissertação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2" name="Chave direita 1"/>
          <p:cNvSpPr/>
          <p:nvPr/>
        </p:nvSpPr>
        <p:spPr>
          <a:xfrm>
            <a:off x="5652120" y="1700808"/>
            <a:ext cx="288032" cy="2304256"/>
          </a:xfrm>
          <a:prstGeom prst="rightBrace">
            <a:avLst>
              <a:gd name="adj1" fmla="val 3478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have direita 7"/>
          <p:cNvSpPr/>
          <p:nvPr/>
        </p:nvSpPr>
        <p:spPr>
          <a:xfrm>
            <a:off x="5652120" y="4149080"/>
            <a:ext cx="288032" cy="2160240"/>
          </a:xfrm>
          <a:prstGeom prst="rightBrace">
            <a:avLst>
              <a:gd name="adj1" fmla="val 3478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012160" y="270892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Ago./</a:t>
            </a:r>
            <a:r>
              <a:rPr lang="pt-BR" dirty="0" smtClean="0"/>
              <a:t>2010 </a:t>
            </a:r>
            <a:r>
              <a:rPr lang="pt-BR" dirty="0" smtClean="0"/>
              <a:t>- Set./</a:t>
            </a:r>
            <a:r>
              <a:rPr lang="pt-BR" dirty="0" smtClean="0"/>
              <a:t>2011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012160" y="515254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Set./</a:t>
            </a:r>
            <a:r>
              <a:rPr lang="pt-BR" dirty="0" smtClean="0"/>
              <a:t>2011 - </a:t>
            </a:r>
            <a:r>
              <a:rPr lang="pt-BR" dirty="0" smtClean="0"/>
              <a:t>Ago./</a:t>
            </a:r>
            <a:r>
              <a:rPr lang="pt-BR" dirty="0" smtClean="0"/>
              <a:t>2012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018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versionados\1-Meus-Artigos\Qualificacao\imagens\essay-2.jp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22832" y="980728"/>
            <a:ext cx="4435444" cy="3600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4400" b="0" dirty="0" smtClean="0"/>
              <a:t>Atividades Realizadas</a:t>
            </a:r>
            <a:endParaRPr lang="pt-BR" sz="4400" b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23</a:t>
            </a:fld>
            <a:endParaRPr lang="pt-BR" dirty="0"/>
          </a:p>
        </p:txBody>
      </p:sp>
      <p:sp>
        <p:nvSpPr>
          <p:cNvPr id="7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Qualificação Mestrado – Matheus Ricardo Uihara Zingarelli</a:t>
            </a:r>
          </a:p>
        </p:txBody>
      </p:sp>
    </p:spTree>
    <p:extLst>
      <p:ext uri="{BB962C8B-B14F-4D97-AF65-F5344CB8AC3E}">
        <p14:creationId xmlns:p14="http://schemas.microsoft.com/office/powerpoint/2010/main" val="64142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Realizadas – Tabela de Índice de Cores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24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Como recuperar a informação removida na transformação anaglífica?</a:t>
            </a:r>
          </a:p>
          <a:p>
            <a:pPr lvl="1"/>
            <a:r>
              <a:rPr lang="pt-BR" dirty="0" smtClean="0"/>
              <a:t>Não descartando-a</a:t>
            </a:r>
          </a:p>
          <a:p>
            <a:pPr lvl="1"/>
            <a:r>
              <a:rPr lang="pt-BR" dirty="0" smtClean="0"/>
              <a:t>Armazenamento dos dados de cor removidos em uma estrutura especial → </a:t>
            </a:r>
            <a:r>
              <a:rPr lang="pt-BR" b="1" dirty="0" smtClean="0"/>
              <a:t>Tabela de Índice de Cores</a:t>
            </a:r>
          </a:p>
        </p:txBody>
      </p:sp>
    </p:spTree>
    <p:extLst>
      <p:ext uri="{BB962C8B-B14F-4D97-AF65-F5344CB8AC3E}">
        <p14:creationId xmlns:p14="http://schemas.microsoft.com/office/powerpoint/2010/main" val="290413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Realizadas – Tabela de Índice de Cores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25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Como recuperar a informação removida na transformação anaglífica?</a:t>
            </a:r>
          </a:p>
          <a:p>
            <a:pPr lvl="1"/>
            <a:r>
              <a:rPr lang="pt-BR" dirty="0" smtClean="0"/>
              <a:t>Não descartando-a</a:t>
            </a:r>
          </a:p>
          <a:p>
            <a:pPr lvl="1"/>
            <a:r>
              <a:rPr lang="pt-BR" dirty="0" smtClean="0"/>
              <a:t>Armazenamento dos dados de cor removidos em uma estrutura especial → </a:t>
            </a:r>
            <a:r>
              <a:rPr lang="pt-BR" b="1" dirty="0" smtClean="0"/>
              <a:t>Tabela de Índice de Cores</a:t>
            </a:r>
          </a:p>
          <a:p>
            <a:pPr lvl="1"/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1705001" y="3999978"/>
            <a:ext cx="5651354" cy="2309342"/>
            <a:chOff x="790918" y="3758728"/>
            <a:chExt cx="7523563" cy="3074393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918" y="3758728"/>
              <a:ext cx="7523563" cy="2766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CaixaDeTexto 9"/>
            <p:cNvSpPr txBox="1"/>
            <p:nvPr/>
          </p:nvSpPr>
          <p:spPr>
            <a:xfrm>
              <a:off x="790918" y="6525344"/>
              <a:ext cx="75235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Processo de conversão anaglífica verde-magenta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071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Realizadas – Tabela de Índice de Cores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26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Como recuperar a informação removida na transformação anaglífica?</a:t>
            </a:r>
          </a:p>
          <a:p>
            <a:pPr lvl="1"/>
            <a:r>
              <a:rPr lang="pt-BR" dirty="0" smtClean="0"/>
              <a:t>Não descartando-a</a:t>
            </a:r>
          </a:p>
          <a:p>
            <a:pPr lvl="1"/>
            <a:r>
              <a:rPr lang="pt-BR" dirty="0" smtClean="0"/>
              <a:t>Armazenamento dos dados de cor removidos em uma estrutura especial → </a:t>
            </a:r>
            <a:r>
              <a:rPr lang="pt-BR" b="1" dirty="0" smtClean="0"/>
              <a:t>Tabela de Índice de Cores</a:t>
            </a:r>
          </a:p>
          <a:p>
            <a:pPr lvl="2"/>
            <a:r>
              <a:rPr lang="pt-BR" dirty="0" smtClean="0"/>
              <a:t>Criação de um anáglifo complementar</a:t>
            </a:r>
          </a:p>
          <a:p>
            <a:pPr lvl="1"/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1705001" y="3999978"/>
            <a:ext cx="5651354" cy="2309342"/>
            <a:chOff x="790918" y="3758728"/>
            <a:chExt cx="7523563" cy="3074393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918" y="3758728"/>
              <a:ext cx="7523563" cy="2766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CaixaDeTexto 9"/>
            <p:cNvSpPr txBox="1"/>
            <p:nvPr/>
          </p:nvSpPr>
          <p:spPr>
            <a:xfrm>
              <a:off x="790918" y="6525344"/>
              <a:ext cx="75235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Processo de conversão anaglífica verde-magenta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5632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Realizadas – Compressão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27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Armazenamento das cores removidas resulta em nenhuma compressão</a:t>
            </a:r>
          </a:p>
          <a:p>
            <a:r>
              <a:rPr lang="pt-BR" dirty="0" smtClean="0"/>
              <a:t>Nosso interesse → recuperar informação relativa às </a:t>
            </a:r>
            <a:r>
              <a:rPr lang="pt-BR" b="1" dirty="0" smtClean="0"/>
              <a:t>cores</a:t>
            </a:r>
          </a:p>
          <a:p>
            <a:r>
              <a:rPr lang="pt-BR" dirty="0" smtClean="0"/>
              <a:t>Espaço de Cores YC</a:t>
            </a:r>
            <a:r>
              <a:rPr lang="pt-BR" baseline="-25000" dirty="0" smtClean="0"/>
              <a:t>b</a:t>
            </a:r>
            <a:r>
              <a:rPr lang="pt-BR" dirty="0" smtClean="0"/>
              <a:t>C</a:t>
            </a:r>
            <a:r>
              <a:rPr lang="pt-BR" baseline="-25000" dirty="0" smtClean="0"/>
              <a:t>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61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Realizadas – Compressão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28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Armazenamento das cores removidas resulta em nenhuma compressão</a:t>
            </a:r>
          </a:p>
          <a:p>
            <a:r>
              <a:rPr lang="pt-BR" dirty="0" smtClean="0"/>
              <a:t>Nosso interesse → recuperar informação relativa às </a:t>
            </a:r>
            <a:r>
              <a:rPr lang="pt-BR" b="1" dirty="0" smtClean="0"/>
              <a:t>cores</a:t>
            </a:r>
          </a:p>
          <a:p>
            <a:r>
              <a:rPr lang="pt-BR" dirty="0" smtClean="0"/>
              <a:t>Espaço de Cores YC</a:t>
            </a:r>
            <a:r>
              <a:rPr lang="pt-BR" baseline="-25000" dirty="0" smtClean="0"/>
              <a:t>b</a:t>
            </a:r>
            <a:r>
              <a:rPr lang="pt-BR" dirty="0" smtClean="0"/>
              <a:t>C</a:t>
            </a:r>
            <a:r>
              <a:rPr lang="pt-BR" baseline="-25000" dirty="0" smtClean="0"/>
              <a:t>r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835696" y="4005064"/>
            <a:ext cx="5040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 smtClean="0">
                <a:latin typeface="Aharoni" pitchFamily="2" charset="-79"/>
                <a:cs typeface="Aharoni" pitchFamily="2" charset="-79"/>
              </a:rPr>
              <a:t>Y		C</a:t>
            </a:r>
            <a:r>
              <a:rPr lang="en-US" sz="9000" baseline="-25000" dirty="0" smtClean="0">
                <a:latin typeface="Aharoni" pitchFamily="2" charset="-79"/>
                <a:cs typeface="Aharoni" pitchFamily="2" charset="-79"/>
              </a:rPr>
              <a:t>b</a:t>
            </a:r>
            <a:r>
              <a:rPr lang="en-US" sz="9000" dirty="0" smtClean="0">
                <a:latin typeface="Aharoni" pitchFamily="2" charset="-79"/>
                <a:cs typeface="Aharoni" pitchFamily="2" charset="-79"/>
              </a:rPr>
              <a:t>	C</a:t>
            </a:r>
            <a:r>
              <a:rPr lang="en-US" sz="9000" baseline="-25000" dirty="0" smtClean="0">
                <a:latin typeface="Aharoni" pitchFamily="2" charset="-79"/>
                <a:cs typeface="Aharoni" pitchFamily="2" charset="-79"/>
              </a:rPr>
              <a:t>r</a:t>
            </a:r>
            <a:endParaRPr lang="pt-BR" sz="9000" baseline="-250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2987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Realizadas – Compressão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29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Armazenamento das cores removidas resulta em nenhuma compressão</a:t>
            </a:r>
          </a:p>
          <a:p>
            <a:r>
              <a:rPr lang="pt-BR" dirty="0" smtClean="0"/>
              <a:t>Nosso interesse → recuperar informação relativa às </a:t>
            </a:r>
            <a:r>
              <a:rPr lang="pt-BR" b="1" dirty="0" smtClean="0"/>
              <a:t>cores</a:t>
            </a:r>
          </a:p>
          <a:p>
            <a:r>
              <a:rPr lang="pt-BR" dirty="0" smtClean="0"/>
              <a:t>Espaço de Cores YC</a:t>
            </a:r>
            <a:r>
              <a:rPr lang="pt-BR" baseline="-25000" dirty="0" smtClean="0"/>
              <a:t>b</a:t>
            </a:r>
            <a:r>
              <a:rPr lang="pt-BR" dirty="0" smtClean="0"/>
              <a:t>C</a:t>
            </a:r>
            <a:r>
              <a:rPr lang="pt-BR" baseline="-25000" dirty="0" smtClean="0"/>
              <a:t>r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835696" y="4005064"/>
            <a:ext cx="5040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 smtClean="0">
                <a:latin typeface="Aharoni" pitchFamily="2" charset="-79"/>
                <a:cs typeface="Aharoni" pitchFamily="2" charset="-79"/>
              </a:rPr>
              <a:t>Y		C</a:t>
            </a:r>
            <a:r>
              <a:rPr lang="en-US" sz="9000" baseline="-25000" dirty="0" smtClean="0">
                <a:latin typeface="Aharoni" pitchFamily="2" charset="-79"/>
                <a:cs typeface="Aharoni" pitchFamily="2" charset="-79"/>
              </a:rPr>
              <a:t>b</a:t>
            </a:r>
            <a:r>
              <a:rPr lang="en-US" sz="9000" dirty="0" smtClean="0">
                <a:latin typeface="Aharoni" pitchFamily="2" charset="-79"/>
                <a:cs typeface="Aharoni" pitchFamily="2" charset="-79"/>
              </a:rPr>
              <a:t>	C</a:t>
            </a:r>
            <a:r>
              <a:rPr lang="en-US" sz="9000" baseline="-25000" dirty="0" smtClean="0">
                <a:latin typeface="Aharoni" pitchFamily="2" charset="-79"/>
                <a:cs typeface="Aharoni" pitchFamily="2" charset="-79"/>
              </a:rPr>
              <a:t>r</a:t>
            </a:r>
            <a:endParaRPr lang="pt-BR" sz="9000" baseline="-25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179512" y="5805264"/>
            <a:ext cx="2232248" cy="686976"/>
          </a:xfrm>
          <a:prstGeom prst="wedgeRoundRectCallout">
            <a:avLst>
              <a:gd name="adj1" fmla="val 39111"/>
              <a:gd name="adj2" fmla="val -142667"/>
              <a:gd name="adj3" fmla="val 16667"/>
            </a:avLst>
          </a:prstGeom>
          <a:solidFill>
            <a:srgbClr val="CA5A5A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Dados de luminância. Podem ser descartados.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28024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lum/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6436" l="8000" r="99600">
                        <a14:foregroundMark x1="11200" y1="7181" x2="98000" y2="6915"/>
                        <a14:foregroundMark x1="12200" y1="2128" x2="99200" y2="1596"/>
                        <a14:foregroundMark x1="9000" y1="1330" x2="8200" y2="77660"/>
                        <a14:foregroundMark x1="10000" y1="9574" x2="98800" y2="77926"/>
                        <a14:foregroundMark x1="9400" y1="17819" x2="94800" y2="79255"/>
                        <a14:foregroundMark x1="10400" y1="32979" x2="78000" y2="82447"/>
                        <a14:foregroundMark x1="23000" y1="16223" x2="31400" y2="19149"/>
                        <a14:foregroundMark x1="10200" y1="40691" x2="79200" y2="86702"/>
                        <a14:foregroundMark x1="34000" y1="11170" x2="36800" y2="15426"/>
                        <a14:foregroundMark x1="43000" y1="8511" x2="46200" y2="15691"/>
                        <a14:foregroundMark x1="19000" y1="0" x2="99600" y2="266"/>
                      </a14:backgroundRemoval>
                    </a14:imgEffect>
                  </a14:imgLayer>
                </a14:imgProps>
              </a:ext>
            </a:extLst>
          </a:blip>
          <a:srcRect l="15121" t="848" r="12555" b="12095"/>
          <a:stretch/>
        </p:blipFill>
        <p:spPr>
          <a:xfrm>
            <a:off x="1892464" y="0"/>
            <a:ext cx="7190576" cy="648089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>
                <a:solidFill>
                  <a:schemeClr val="accent5">
                    <a:lumMod val="50000"/>
                  </a:schemeClr>
                </a:solidFill>
              </a:rPr>
              <a:t>Fundamentos</a:t>
            </a:r>
            <a:endParaRPr lang="pt-BR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3</a:t>
            </a:fld>
            <a:endParaRPr lang="pt-BR" dirty="0"/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Qualificação Mestrado – Matheus Ricardo Uihara Zingarelli</a:t>
            </a:r>
          </a:p>
        </p:txBody>
      </p:sp>
    </p:spTree>
    <p:extLst>
      <p:ext uri="{BB962C8B-B14F-4D97-AF65-F5344CB8AC3E}">
        <p14:creationId xmlns:p14="http://schemas.microsoft.com/office/powerpoint/2010/main" val="317940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Realizadas – Compressão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30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Armazenamento das cores removidas resulta em nenhuma compressão</a:t>
            </a:r>
          </a:p>
          <a:p>
            <a:r>
              <a:rPr lang="pt-BR" dirty="0" smtClean="0"/>
              <a:t>Nosso interesse → recuperar informação relativa às </a:t>
            </a:r>
            <a:r>
              <a:rPr lang="pt-BR" b="1" dirty="0" smtClean="0"/>
              <a:t>cores</a:t>
            </a:r>
          </a:p>
          <a:p>
            <a:r>
              <a:rPr lang="pt-BR" dirty="0" smtClean="0"/>
              <a:t>Espaço de Cores YC</a:t>
            </a:r>
            <a:r>
              <a:rPr lang="pt-BR" baseline="-25000" dirty="0" smtClean="0"/>
              <a:t>b</a:t>
            </a:r>
            <a:r>
              <a:rPr lang="pt-BR" dirty="0" smtClean="0"/>
              <a:t>C</a:t>
            </a:r>
            <a:r>
              <a:rPr lang="pt-BR" baseline="-25000" dirty="0" smtClean="0"/>
              <a:t>r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835696" y="4005064"/>
            <a:ext cx="5040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 smtClean="0">
                <a:latin typeface="Aharoni" pitchFamily="2" charset="-79"/>
                <a:cs typeface="Aharoni" pitchFamily="2" charset="-79"/>
              </a:rPr>
              <a:t>Y		C</a:t>
            </a:r>
            <a:r>
              <a:rPr lang="en-US" sz="9000" baseline="-25000" dirty="0" smtClean="0">
                <a:latin typeface="Aharoni" pitchFamily="2" charset="-79"/>
                <a:cs typeface="Aharoni" pitchFamily="2" charset="-79"/>
              </a:rPr>
              <a:t>b</a:t>
            </a:r>
            <a:r>
              <a:rPr lang="en-US" sz="9000" dirty="0" smtClean="0">
                <a:latin typeface="Aharoni" pitchFamily="2" charset="-79"/>
                <a:cs typeface="Aharoni" pitchFamily="2" charset="-79"/>
              </a:rPr>
              <a:t>	C</a:t>
            </a:r>
            <a:r>
              <a:rPr lang="en-US" sz="9000" baseline="-25000" dirty="0" smtClean="0">
                <a:latin typeface="Aharoni" pitchFamily="2" charset="-79"/>
                <a:cs typeface="Aharoni" pitchFamily="2" charset="-79"/>
              </a:rPr>
              <a:t>r</a:t>
            </a:r>
            <a:endParaRPr lang="pt-BR" sz="9000" baseline="-25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419872" y="4005064"/>
            <a:ext cx="3456384" cy="1656184"/>
          </a:xfrm>
          <a:prstGeom prst="roundRect">
            <a:avLst/>
          </a:prstGeom>
          <a:noFill/>
          <a:ln>
            <a:solidFill>
              <a:srgbClr val="CA5A5A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Texto explicativo retangular com cantos arredondados 13"/>
          <p:cNvSpPr/>
          <p:nvPr/>
        </p:nvSpPr>
        <p:spPr>
          <a:xfrm>
            <a:off x="5724128" y="2924944"/>
            <a:ext cx="2160240" cy="864096"/>
          </a:xfrm>
          <a:prstGeom prst="wedgeRoundRectCallout">
            <a:avLst>
              <a:gd name="adj1" fmla="val -87192"/>
              <a:gd name="adj2" fmla="val 71319"/>
              <a:gd name="adj3" fmla="val 16667"/>
            </a:avLst>
          </a:prstGeom>
          <a:solidFill>
            <a:srgbClr val="CA5A5A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Dados de crominância. Subamostrados e armazenados.</a:t>
            </a:r>
          </a:p>
        </p:txBody>
      </p:sp>
    </p:spTree>
    <p:extLst>
      <p:ext uri="{BB962C8B-B14F-4D97-AF65-F5344CB8AC3E}">
        <p14:creationId xmlns:p14="http://schemas.microsoft.com/office/powerpoint/2010/main" val="279585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Realizadas – Processo de Conversão Anaglífica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31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3888432" cy="4873752"/>
          </a:xfrm>
        </p:spPr>
        <p:txBody>
          <a:bodyPr/>
          <a:lstStyle/>
          <a:p>
            <a:r>
              <a:rPr lang="pt-BR" sz="2200" dirty="0" smtClean="0"/>
              <a:t>Com base nos resultados de Andrade &amp; Goularte (2009,2010)</a:t>
            </a:r>
          </a:p>
          <a:p>
            <a:pPr lvl="1"/>
            <a:r>
              <a:rPr lang="pt-BR" dirty="0" smtClean="0"/>
              <a:t>Anáglifo verde-magenta</a:t>
            </a:r>
          </a:p>
          <a:p>
            <a:pPr lvl="1"/>
            <a:r>
              <a:rPr lang="pt-BR" dirty="0" smtClean="0"/>
              <a:t>Subamostragem 4:2:2</a:t>
            </a:r>
          </a:p>
          <a:p>
            <a:r>
              <a:rPr lang="pt-BR" dirty="0" smtClean="0"/>
              <a:t>Compressão sem perdas (</a:t>
            </a:r>
            <a:r>
              <a:rPr lang="pt-BR" i="1" dirty="0" smtClean="0"/>
              <a:t>lossless</a:t>
            </a:r>
            <a:r>
              <a:rPr lang="pt-BR" dirty="0" smtClean="0"/>
              <a:t>) ao final do processo</a:t>
            </a:r>
            <a:endParaRPr lang="pt-BR" dirty="0"/>
          </a:p>
        </p:txBody>
      </p:sp>
      <p:grpSp>
        <p:nvGrpSpPr>
          <p:cNvPr id="56" name="Grupo 55"/>
          <p:cNvGrpSpPr/>
          <p:nvPr/>
        </p:nvGrpSpPr>
        <p:grpSpPr>
          <a:xfrm>
            <a:off x="4211960" y="1556793"/>
            <a:ext cx="3816424" cy="4843699"/>
            <a:chOff x="4211960" y="1556793"/>
            <a:chExt cx="3816424" cy="4843699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211960" y="1556793"/>
              <a:ext cx="3816424" cy="4320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CaixaDeTexto 4"/>
            <p:cNvSpPr txBox="1"/>
            <p:nvPr/>
          </p:nvSpPr>
          <p:spPr>
            <a:xfrm>
              <a:off x="4211960" y="5877272"/>
              <a:ext cx="3816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Conversão anaglífica utilizando a Tabela de Índice de Cores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762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Realizadas – Processo de Reversão Anaglífica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32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3679828" cy="4873752"/>
          </a:xfrm>
        </p:spPr>
        <p:txBody>
          <a:bodyPr/>
          <a:lstStyle/>
          <a:p>
            <a:r>
              <a:rPr lang="pt-BR" sz="2200" dirty="0" smtClean="0"/>
              <a:t>Utilização de </a:t>
            </a:r>
            <a:r>
              <a:rPr lang="pt-BR" sz="2200" b="1" dirty="0" smtClean="0"/>
              <a:t>Y’</a:t>
            </a:r>
            <a:r>
              <a:rPr lang="pt-BR" sz="2200" dirty="0" smtClean="0"/>
              <a:t> para a reconstrução do anáglifo complementar</a:t>
            </a:r>
            <a:endParaRPr lang="pt-BR" dirty="0"/>
          </a:p>
        </p:txBody>
      </p:sp>
      <p:grpSp>
        <p:nvGrpSpPr>
          <p:cNvPr id="3" name="Grupo 2"/>
          <p:cNvGrpSpPr/>
          <p:nvPr/>
        </p:nvGrpSpPr>
        <p:grpSpPr>
          <a:xfrm>
            <a:off x="4408538" y="1413812"/>
            <a:ext cx="3547838" cy="5130696"/>
            <a:chOff x="4408538" y="1413812"/>
            <a:chExt cx="3547838" cy="513069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408538" y="1413812"/>
              <a:ext cx="3547838" cy="4607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CaixaDeTexto 1"/>
            <p:cNvSpPr txBox="1"/>
            <p:nvPr/>
          </p:nvSpPr>
          <p:spPr>
            <a:xfrm>
              <a:off x="4408538" y="6021288"/>
              <a:ext cx="35478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Reversão anaglífica utilizando a Tabela de Índice de Cores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047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Realizadas – Resultados Obtidos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33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7704856" cy="4873752"/>
          </a:xfrm>
        </p:spPr>
        <p:txBody>
          <a:bodyPr/>
          <a:lstStyle/>
          <a:p>
            <a:r>
              <a:rPr lang="pt-BR" sz="2200" dirty="0" smtClean="0"/>
              <a:t>Taxa de redução média de 63,09%</a:t>
            </a:r>
          </a:p>
          <a:p>
            <a:endParaRPr lang="pt-BR" sz="2200" dirty="0" smtClean="0"/>
          </a:p>
          <a:p>
            <a:r>
              <a:rPr lang="pt-BR" sz="2200" dirty="0"/>
              <a:t>PSNR (</a:t>
            </a:r>
            <a:r>
              <a:rPr lang="pt-BR" sz="2200" i="1" dirty="0"/>
              <a:t>Peak Signal-to-Noise </a:t>
            </a:r>
            <a:r>
              <a:rPr lang="pt-BR" sz="2200" i="1" dirty="0" smtClean="0"/>
              <a:t>Ratio</a:t>
            </a:r>
            <a:r>
              <a:rPr lang="pt-BR" sz="2200" dirty="0" smtClean="0"/>
              <a:t>) médio de 34,524 dB</a:t>
            </a:r>
          </a:p>
          <a:p>
            <a:endParaRPr lang="pt-BR" sz="2200" dirty="0"/>
          </a:p>
          <a:p>
            <a:r>
              <a:rPr lang="pt-BR" sz="2200" dirty="0" smtClean="0"/>
              <a:t>Percepção de profundidade </a:t>
            </a:r>
            <a:r>
              <a:rPr lang="pt-BR" sz="2200" b="1" dirty="0" smtClean="0"/>
              <a:t>não afetada</a:t>
            </a:r>
          </a:p>
          <a:p>
            <a:pPr lvl="1"/>
            <a:r>
              <a:rPr lang="pt-BR" sz="1900" dirty="0" smtClean="0"/>
              <a:t>Criação de anáglifo com o par estéreo revertido</a:t>
            </a:r>
          </a:p>
          <a:p>
            <a:endParaRPr lang="pt-BR" sz="2200" dirty="0" smtClean="0"/>
          </a:p>
          <a:p>
            <a:r>
              <a:rPr lang="pt-BR" sz="2200" dirty="0" smtClean="0"/>
              <a:t>Artigo submetido e aprovado para o </a:t>
            </a:r>
            <a:r>
              <a:rPr lang="pt-BR" sz="2200" b="1" dirty="0" smtClean="0"/>
              <a:t>WebMedia’11</a:t>
            </a:r>
          </a:p>
          <a:p>
            <a:pPr lvl="1"/>
            <a:r>
              <a:rPr lang="en-US" dirty="0"/>
              <a:t> “</a:t>
            </a:r>
            <a:r>
              <a:rPr lang="en-US" i="1" dirty="0"/>
              <a:t>Reversing Anaglyph Videos Into Stereo Pairs</a:t>
            </a:r>
            <a:r>
              <a:rPr lang="en-US" dirty="0"/>
              <a:t>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209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4400" b="0" dirty="0" smtClean="0"/>
              <a:t>Atividades Futuras</a:t>
            </a:r>
            <a:endParaRPr lang="pt-BR" sz="4400" b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34</a:t>
            </a:fld>
            <a:endParaRPr lang="pt-BR" dirty="0"/>
          </a:p>
        </p:txBody>
      </p:sp>
      <p:sp>
        <p:nvSpPr>
          <p:cNvPr id="7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Qualificação Mestrado – Matheus Ricardo Uihara Zingarelli</a:t>
            </a:r>
          </a:p>
        </p:txBody>
      </p:sp>
      <p:pic>
        <p:nvPicPr>
          <p:cNvPr id="7172" name="Picture 4" descr="C:\Users\zinga\AppData\Local\Microsoft\Windows\Temporary Internet Files\Content.IE5\CLD6BFY8\MC900295479[1]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lum bright="2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340" y="1052736"/>
            <a:ext cx="3790797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48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Futuras – PSNR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35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Transformação RGB → </a:t>
            </a:r>
            <a:r>
              <a:rPr lang="pt-BR" dirty="0"/>
              <a:t>YC</a:t>
            </a:r>
            <a:r>
              <a:rPr lang="pt-BR" baseline="-25000" dirty="0"/>
              <a:t>b</a:t>
            </a:r>
            <a:r>
              <a:rPr lang="pt-BR" dirty="0"/>
              <a:t>C</a:t>
            </a:r>
            <a:r>
              <a:rPr lang="pt-BR" baseline="-25000" dirty="0"/>
              <a:t>r</a:t>
            </a:r>
            <a:r>
              <a:rPr lang="pt-BR" dirty="0"/>
              <a:t> </a:t>
            </a:r>
            <a:r>
              <a:rPr lang="pt-BR" dirty="0" smtClean="0"/>
              <a:t>→ RGB</a:t>
            </a:r>
          </a:p>
          <a:p>
            <a:endParaRPr lang="pt-BR" dirty="0"/>
          </a:p>
          <a:p>
            <a:r>
              <a:rPr lang="pt-BR" dirty="0" smtClean="0"/>
              <a:t>Subamostragem de crominância</a:t>
            </a:r>
          </a:p>
          <a:p>
            <a:pPr lvl="1"/>
            <a:r>
              <a:rPr lang="pt-BR" dirty="0" smtClean="0"/>
              <a:t>Redução de 50% do PSNR (resultados preliminares)</a:t>
            </a:r>
          </a:p>
          <a:p>
            <a:pPr lvl="1"/>
            <a:r>
              <a:rPr lang="pt-BR" dirty="0" smtClean="0"/>
              <a:t>Estudo e teste de novos tipos de subamostragem</a:t>
            </a:r>
          </a:p>
        </p:txBody>
      </p:sp>
    </p:spTree>
    <p:extLst>
      <p:ext uri="{BB962C8B-B14F-4D97-AF65-F5344CB8AC3E}">
        <p14:creationId xmlns:p14="http://schemas.microsoft.com/office/powerpoint/2010/main" val="107249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Futuras – Crosstalk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36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Crosstalk: invasão dos canais de imagem esquerdo e direito devido a isolação incompleta destes (Woods,2011)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4255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37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pic>
        <p:nvPicPr>
          <p:cNvPr id="8" name="Picture 2" descr="E:\versionados\1-Meus-Artigos\Qualificacao\imagens\rv05-revers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8307" y="0"/>
            <a:ext cx="588645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E:\versionados\1-Meus-Artigos\Qualificacao\imagens\rv05-reversed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"/>
          <a:stretch/>
        </p:blipFill>
        <p:spPr bwMode="auto">
          <a:xfrm>
            <a:off x="3255962" y="3429000"/>
            <a:ext cx="59245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98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Futuras – Crosstalk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38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Crosstalk: invasão dos canais de imagem esquerdo e direito devido a isolação incompleta destes (Woods,2011)</a:t>
            </a:r>
          </a:p>
          <a:p>
            <a:endParaRPr lang="pt-BR" dirty="0" smtClean="0"/>
          </a:p>
          <a:p>
            <a:r>
              <a:rPr lang="pt-BR" dirty="0" smtClean="0"/>
              <a:t>Estudo da correlação de imagens para reconstruir luminância do anáglifo complementar</a:t>
            </a:r>
          </a:p>
          <a:p>
            <a:pPr lvl="1"/>
            <a:r>
              <a:rPr lang="pt-BR" dirty="0" smtClean="0"/>
              <a:t>Consequência direta na melhoria do PSNR</a:t>
            </a:r>
          </a:p>
        </p:txBody>
      </p:sp>
    </p:spTree>
    <p:extLst>
      <p:ext uri="{BB962C8B-B14F-4D97-AF65-F5344CB8AC3E}">
        <p14:creationId xmlns:p14="http://schemas.microsoft.com/office/powerpoint/2010/main" val="58319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39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hangingPunct="0"/>
            <a:r>
              <a:rPr lang="pt-BR" b="1" dirty="0">
                <a:ea typeface="Microsoft YaHei" pitchFamily="2"/>
                <a:cs typeface="Mangal" pitchFamily="2"/>
              </a:rPr>
              <a:t>Andrade &amp; Goularte, </a:t>
            </a:r>
            <a:r>
              <a:rPr lang="pt-BR" b="1" dirty="0" smtClean="0">
                <a:ea typeface="Microsoft YaHei" pitchFamily="2"/>
                <a:cs typeface="Mangal" pitchFamily="2"/>
              </a:rPr>
              <a:t>2009</a:t>
            </a:r>
          </a:p>
          <a:p>
            <a:pPr lvl="1" hangingPunct="0"/>
            <a:r>
              <a:rPr lang="pt-BR" dirty="0">
                <a:ea typeface="Microsoft YaHei" pitchFamily="2"/>
                <a:cs typeface="Mangal" pitchFamily="2"/>
              </a:rPr>
              <a:t>Andrade, L. A., Goularte, R. 2009. Anaglyphic stereoscopic perception on lossy compressed digital videos</a:t>
            </a:r>
            <a:r>
              <a:rPr lang="pt-BR" i="1" dirty="0">
                <a:ea typeface="Microsoft YaHei" pitchFamily="2"/>
                <a:cs typeface="Mangal" pitchFamily="2"/>
              </a:rPr>
              <a:t>. In Proceedings of the XV Brazilian Symposium on Multimedia and the </a:t>
            </a:r>
            <a:r>
              <a:rPr lang="pt-BR" i="1" dirty="0" smtClean="0">
                <a:ea typeface="Microsoft YaHei" pitchFamily="2"/>
                <a:cs typeface="Mangal" pitchFamily="2"/>
              </a:rPr>
              <a:t>Web </a:t>
            </a:r>
            <a:r>
              <a:rPr lang="pt-BR" dirty="0" smtClean="0">
                <a:ea typeface="Microsoft YaHei" pitchFamily="2"/>
                <a:cs typeface="Mangal" pitchFamily="2"/>
              </a:rPr>
              <a:t>(WebMedia </a:t>
            </a:r>
            <a:r>
              <a:rPr lang="pt-BR" dirty="0">
                <a:ea typeface="Microsoft YaHei" pitchFamily="2"/>
                <a:cs typeface="Mangal" pitchFamily="2"/>
              </a:rPr>
              <a:t>'09). Fortaleza, v.1, n.1, 226-233. </a:t>
            </a:r>
            <a:r>
              <a:rPr lang="pt-BR" dirty="0" smtClean="0">
                <a:ea typeface="Microsoft YaHei" pitchFamily="2"/>
                <a:cs typeface="Mangal" pitchFamily="2"/>
              </a:rPr>
              <a:t> DOI=</a:t>
            </a:r>
            <a:r>
              <a:rPr lang="pt-BR" dirty="0" smtClean="0">
                <a:hlinkClick r:id="rId3"/>
              </a:rPr>
              <a:t>10.1145/1858477.1858506</a:t>
            </a:r>
            <a:endParaRPr lang="pt-BR" dirty="0" smtClean="0"/>
          </a:p>
          <a:p>
            <a:pPr hangingPunct="0"/>
            <a:r>
              <a:rPr lang="pt-BR" b="1" dirty="0" smtClean="0">
                <a:ea typeface="Microsoft YaHei" pitchFamily="2"/>
                <a:cs typeface="Mangal" pitchFamily="2"/>
              </a:rPr>
              <a:t>Andrade </a:t>
            </a:r>
            <a:r>
              <a:rPr lang="pt-BR" b="1" dirty="0">
                <a:ea typeface="Microsoft YaHei" pitchFamily="2"/>
                <a:cs typeface="Mangal" pitchFamily="2"/>
              </a:rPr>
              <a:t>&amp; Goularte, </a:t>
            </a:r>
            <a:r>
              <a:rPr lang="pt-BR" b="1" dirty="0" smtClean="0">
                <a:ea typeface="Microsoft YaHei" pitchFamily="2"/>
                <a:cs typeface="Mangal" pitchFamily="2"/>
              </a:rPr>
              <a:t>2010</a:t>
            </a:r>
          </a:p>
          <a:p>
            <a:pPr lvl="1" hangingPunct="0"/>
            <a:r>
              <a:rPr lang="sv-SE" dirty="0">
                <a:ea typeface="Microsoft YaHei" pitchFamily="2"/>
                <a:cs typeface="Mangal" pitchFamily="2"/>
              </a:rPr>
              <a:t>Andrade, L. A., Goularte, R. 2010</a:t>
            </a:r>
            <a:r>
              <a:rPr lang="sv-SE" dirty="0" smtClean="0">
                <a:ea typeface="Microsoft YaHei" pitchFamily="2"/>
                <a:cs typeface="Mangal" pitchFamily="2"/>
              </a:rPr>
              <a:t>. </a:t>
            </a:r>
            <a:r>
              <a:rPr lang="pt-BR" dirty="0" smtClean="0">
                <a:ea typeface="Microsoft YaHei" pitchFamily="2"/>
                <a:cs typeface="Mangal" pitchFamily="2"/>
              </a:rPr>
              <a:t>Uma </a:t>
            </a:r>
            <a:r>
              <a:rPr lang="pt-BR" dirty="0">
                <a:ea typeface="Microsoft YaHei" pitchFamily="2"/>
                <a:cs typeface="Mangal" pitchFamily="2"/>
              </a:rPr>
              <a:t>Análise da Influência </a:t>
            </a:r>
            <a:r>
              <a:rPr lang="pt-BR" dirty="0" smtClean="0">
                <a:ea typeface="Microsoft YaHei" pitchFamily="2"/>
                <a:cs typeface="Mangal" pitchFamily="2"/>
              </a:rPr>
              <a:t>da Subamostragem </a:t>
            </a:r>
            <a:r>
              <a:rPr lang="pt-BR" dirty="0">
                <a:ea typeface="Microsoft YaHei" pitchFamily="2"/>
                <a:cs typeface="Mangal" pitchFamily="2"/>
              </a:rPr>
              <a:t>de Crominância em Vídeos Estereoscópicos </a:t>
            </a:r>
            <a:r>
              <a:rPr lang="pt-BR" dirty="0" smtClean="0">
                <a:ea typeface="Microsoft YaHei" pitchFamily="2"/>
                <a:cs typeface="Mangal" pitchFamily="2"/>
              </a:rPr>
              <a:t>Anaglíficos</a:t>
            </a:r>
            <a:r>
              <a:rPr lang="pt-BR" dirty="0">
                <a:ea typeface="Microsoft YaHei" pitchFamily="2"/>
                <a:cs typeface="Mangal" pitchFamily="2"/>
              </a:rPr>
              <a:t>. </a:t>
            </a:r>
            <a:r>
              <a:rPr lang="pt-BR" i="1" dirty="0" smtClean="0">
                <a:ea typeface="Microsoft YaHei" pitchFamily="2"/>
                <a:cs typeface="Mangal" pitchFamily="2"/>
              </a:rPr>
              <a:t>In </a:t>
            </a:r>
            <a:r>
              <a:rPr lang="pt-BR" i="1" dirty="0">
                <a:ea typeface="Microsoft YaHei" pitchFamily="2"/>
                <a:cs typeface="Mangal" pitchFamily="2"/>
              </a:rPr>
              <a:t>Proceedings of the XVI Brazilian Symposium </a:t>
            </a:r>
            <a:r>
              <a:rPr lang="pt-BR" i="1" dirty="0" smtClean="0">
                <a:ea typeface="Microsoft YaHei" pitchFamily="2"/>
                <a:cs typeface="Mangal" pitchFamily="2"/>
              </a:rPr>
              <a:t>on </a:t>
            </a:r>
            <a:r>
              <a:rPr lang="pt-BR" i="1" dirty="0">
                <a:ea typeface="Microsoft YaHei" pitchFamily="2"/>
                <a:cs typeface="Mangal" pitchFamily="2"/>
              </a:rPr>
              <a:t>Multimedia and the Web </a:t>
            </a:r>
            <a:r>
              <a:rPr lang="pt-BR" dirty="0">
                <a:ea typeface="Microsoft YaHei" pitchFamily="2"/>
                <a:cs typeface="Mangal" pitchFamily="2"/>
              </a:rPr>
              <a:t>(WebMedia '10).</a:t>
            </a:r>
          </a:p>
          <a:p>
            <a:pPr hangingPunct="0"/>
            <a:r>
              <a:rPr lang="pt-BR" b="1" dirty="0">
                <a:ea typeface="Microsoft YaHei" pitchFamily="2"/>
                <a:cs typeface="Mangal" pitchFamily="2"/>
              </a:rPr>
              <a:t>Lipton, </a:t>
            </a:r>
            <a:r>
              <a:rPr lang="pt-BR" b="1" dirty="0" smtClean="0">
                <a:ea typeface="Microsoft YaHei" pitchFamily="2"/>
                <a:cs typeface="Mangal" pitchFamily="2"/>
              </a:rPr>
              <a:t>1997</a:t>
            </a:r>
          </a:p>
          <a:p>
            <a:pPr lvl="1" hangingPunct="0"/>
            <a:r>
              <a:rPr lang="en-US" dirty="0">
                <a:ea typeface="Microsoft YaHei" pitchFamily="2"/>
                <a:cs typeface="Mangal" pitchFamily="2"/>
              </a:rPr>
              <a:t>Lipton, L. 1997</a:t>
            </a:r>
            <a:r>
              <a:rPr lang="en-US" dirty="0" smtClean="0">
                <a:ea typeface="Microsoft YaHei" pitchFamily="2"/>
                <a:cs typeface="Mangal" pitchFamily="2"/>
              </a:rPr>
              <a:t>. Stereo-Vision </a:t>
            </a:r>
            <a:r>
              <a:rPr lang="en-US" dirty="0">
                <a:ea typeface="Microsoft YaHei" pitchFamily="2"/>
                <a:cs typeface="Mangal" pitchFamily="2"/>
              </a:rPr>
              <a:t>Formats for Video and Computer </a:t>
            </a:r>
            <a:r>
              <a:rPr lang="en-US" dirty="0" smtClean="0">
                <a:ea typeface="Microsoft YaHei" pitchFamily="2"/>
                <a:cs typeface="Mangal" pitchFamily="2"/>
              </a:rPr>
              <a:t>Graphics</a:t>
            </a:r>
            <a:r>
              <a:rPr lang="en-US" dirty="0">
                <a:ea typeface="Microsoft YaHei" pitchFamily="2"/>
                <a:cs typeface="Mangal" pitchFamily="2"/>
              </a:rPr>
              <a:t>. </a:t>
            </a:r>
            <a:r>
              <a:rPr lang="en-US" i="1" dirty="0">
                <a:ea typeface="Microsoft YaHei" pitchFamily="2"/>
                <a:cs typeface="Mangal" pitchFamily="2"/>
              </a:rPr>
              <a:t>Proc. SPIE</a:t>
            </a:r>
            <a:r>
              <a:rPr lang="en-US" dirty="0">
                <a:ea typeface="Microsoft YaHei" pitchFamily="2"/>
                <a:cs typeface="Mangal" pitchFamily="2"/>
              </a:rPr>
              <a:t>, 3012, 239 (February. 1997). </a:t>
            </a:r>
            <a:r>
              <a:rPr lang="en-US" dirty="0" smtClean="0">
                <a:ea typeface="Microsoft YaHei" pitchFamily="2"/>
                <a:cs typeface="Mangal" pitchFamily="2"/>
              </a:rPr>
              <a:t>DOI=</a:t>
            </a:r>
            <a:r>
              <a:rPr lang="pt-BR" dirty="0">
                <a:hlinkClick r:id="rId4"/>
              </a:rPr>
              <a:t>10.1117/12.274462</a:t>
            </a:r>
            <a:endParaRPr lang="pt-BR" dirty="0">
              <a:ea typeface="Microsoft YaHei" pitchFamily="2"/>
              <a:cs typeface="Mangal" pitchFamily="2"/>
            </a:endParaRPr>
          </a:p>
          <a:p>
            <a:pPr hangingPunct="0"/>
            <a:r>
              <a:rPr lang="en-US" b="1" dirty="0">
                <a:ea typeface="Microsoft YaHei" pitchFamily="2"/>
                <a:cs typeface="Mangal" pitchFamily="2"/>
              </a:rPr>
              <a:t>Smolic et al, </a:t>
            </a:r>
            <a:r>
              <a:rPr lang="en-US" b="1" dirty="0" smtClean="0">
                <a:ea typeface="Microsoft YaHei" pitchFamily="2"/>
                <a:cs typeface="Mangal" pitchFamily="2"/>
              </a:rPr>
              <a:t>2009</a:t>
            </a:r>
          </a:p>
          <a:p>
            <a:pPr lvl="1" hangingPunct="0"/>
            <a:r>
              <a:rPr lang="en-US" dirty="0">
                <a:ea typeface="Microsoft YaHei" pitchFamily="2"/>
                <a:cs typeface="Mangal" pitchFamily="2"/>
              </a:rPr>
              <a:t>Smolic, A.; Mueller, K.; Merkle, P.; Kauff, P.; Wiegand, T. </a:t>
            </a:r>
            <a:r>
              <a:rPr lang="en-US" dirty="0" smtClean="0">
                <a:ea typeface="Microsoft YaHei" pitchFamily="2"/>
                <a:cs typeface="Mangal" pitchFamily="2"/>
              </a:rPr>
              <a:t>2009. An </a:t>
            </a:r>
            <a:r>
              <a:rPr lang="en-US" dirty="0">
                <a:ea typeface="Microsoft YaHei" pitchFamily="2"/>
                <a:cs typeface="Mangal" pitchFamily="2"/>
              </a:rPr>
              <a:t>Overview of Available and Emerging 3D Video </a:t>
            </a:r>
            <a:r>
              <a:rPr lang="en-US" dirty="0" smtClean="0">
                <a:ea typeface="Microsoft YaHei" pitchFamily="2"/>
                <a:cs typeface="Mangal" pitchFamily="2"/>
              </a:rPr>
              <a:t>Formats and </a:t>
            </a:r>
            <a:r>
              <a:rPr lang="en-US" dirty="0">
                <a:ea typeface="Microsoft YaHei" pitchFamily="2"/>
                <a:cs typeface="Mangal" pitchFamily="2"/>
              </a:rPr>
              <a:t>Depth Enhanced Stereo as Efficient Generic Solution. </a:t>
            </a:r>
            <a:r>
              <a:rPr lang="en-US" dirty="0" smtClean="0">
                <a:ea typeface="Microsoft YaHei" pitchFamily="2"/>
                <a:cs typeface="Mangal" pitchFamily="2"/>
              </a:rPr>
              <a:t>Proceedings </a:t>
            </a:r>
            <a:r>
              <a:rPr lang="en-US" dirty="0">
                <a:ea typeface="Microsoft YaHei" pitchFamily="2"/>
                <a:cs typeface="Mangal" pitchFamily="2"/>
              </a:rPr>
              <a:t>of the 27th conference on Picture Coding </a:t>
            </a:r>
            <a:r>
              <a:rPr lang="en-US" dirty="0" smtClean="0">
                <a:ea typeface="Microsoft YaHei" pitchFamily="2"/>
                <a:cs typeface="Mangal" pitchFamily="2"/>
              </a:rPr>
              <a:t>Symposium</a:t>
            </a:r>
            <a:r>
              <a:rPr lang="en-US" dirty="0">
                <a:ea typeface="Microsoft YaHei" pitchFamily="2"/>
                <a:cs typeface="Mangal" pitchFamily="2"/>
              </a:rPr>
              <a:t>, 2009 (May, 2009), 1-4, 6-8. </a:t>
            </a:r>
            <a:r>
              <a:rPr lang="en-US" dirty="0" smtClean="0">
                <a:ea typeface="Microsoft YaHei" pitchFamily="2"/>
                <a:cs typeface="Mangal" pitchFamily="2"/>
              </a:rPr>
              <a:t>DOI=</a:t>
            </a:r>
            <a:r>
              <a:rPr lang="pt-BR" dirty="0">
                <a:hlinkClick r:id="rId5"/>
              </a:rPr>
              <a:t>10.1109/PCS.2009.5167358</a:t>
            </a:r>
            <a:endParaRPr lang="en-US" dirty="0">
              <a:ea typeface="Microsoft YaHei" pitchFamily="2"/>
              <a:cs typeface="Mangal" pitchFamily="2"/>
            </a:endParaRPr>
          </a:p>
          <a:p>
            <a:pPr hangingPunct="0"/>
            <a:r>
              <a:rPr lang="en-US" b="1" dirty="0">
                <a:ea typeface="Microsoft YaHei" pitchFamily="2"/>
                <a:cs typeface="Mangal" pitchFamily="2"/>
              </a:rPr>
              <a:t>Woods, </a:t>
            </a:r>
            <a:r>
              <a:rPr lang="en-US" b="1" dirty="0" smtClean="0">
                <a:ea typeface="Microsoft YaHei" pitchFamily="2"/>
                <a:cs typeface="Mangal" pitchFamily="2"/>
              </a:rPr>
              <a:t>2011</a:t>
            </a:r>
          </a:p>
          <a:p>
            <a:pPr lvl="1" hangingPunct="0"/>
            <a:r>
              <a:rPr lang="en-US" dirty="0">
                <a:ea typeface="Microsoft YaHei" pitchFamily="2"/>
                <a:cs typeface="Mangal" pitchFamily="2"/>
              </a:rPr>
              <a:t>Woods, A. J. 2011. How are crosstalk and ghosting defined </a:t>
            </a:r>
            <a:r>
              <a:rPr lang="en-US" dirty="0" smtClean="0">
                <a:ea typeface="Microsoft YaHei" pitchFamily="2"/>
                <a:cs typeface="Mangal" pitchFamily="2"/>
              </a:rPr>
              <a:t>in </a:t>
            </a:r>
            <a:r>
              <a:rPr lang="en-US" dirty="0">
                <a:ea typeface="Microsoft YaHei" pitchFamily="2"/>
                <a:cs typeface="Mangal" pitchFamily="2"/>
              </a:rPr>
              <a:t>the stereoscopic literature?. Proc. SPIE (January, 2011), </a:t>
            </a:r>
            <a:r>
              <a:rPr lang="en-US" dirty="0" smtClean="0">
                <a:ea typeface="Microsoft YaHei" pitchFamily="2"/>
                <a:cs typeface="Mangal" pitchFamily="2"/>
              </a:rPr>
              <a:t>7863</a:t>
            </a:r>
            <a:r>
              <a:rPr lang="en-US" dirty="0">
                <a:ea typeface="Microsoft YaHei" pitchFamily="2"/>
                <a:cs typeface="Mangal" pitchFamily="2"/>
              </a:rPr>
              <a:t>, 78630Z. DOI=</a:t>
            </a:r>
            <a:r>
              <a:rPr lang="en-US" dirty="0">
                <a:ea typeface="Microsoft YaHei" pitchFamily="2"/>
                <a:cs typeface="Mangal" pitchFamily="2"/>
                <a:hlinkClick r:id="rId6"/>
              </a:rPr>
              <a:t>10.1117/12.877045</a:t>
            </a:r>
            <a:endParaRPr lang="en-US" dirty="0">
              <a:ea typeface="Microsoft YaHei" pitchFamily="2"/>
              <a:cs typeface="Mangal" pitchFamily="2"/>
            </a:endParaRPr>
          </a:p>
          <a:p>
            <a:pPr hangingPunct="0"/>
            <a:endParaRPr lang="pt-BR" dirty="0"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4347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Fundamentos – Vídeos 3D Estereoscópicos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Disparidade binocular</a:t>
            </a:r>
          </a:p>
          <a:p>
            <a:pPr lvl="1"/>
            <a:r>
              <a:rPr lang="pt-BR" dirty="0"/>
              <a:t>Duas perspectivas </a:t>
            </a:r>
            <a:r>
              <a:rPr lang="pt-BR" dirty="0" smtClean="0"/>
              <a:t>diferentes</a:t>
            </a:r>
          </a:p>
          <a:p>
            <a:pPr lvl="1"/>
            <a:r>
              <a:rPr lang="pt-BR" dirty="0" smtClean="0"/>
              <a:t>Enxergamos somente uma imagem, com percepção de profundidade </a:t>
            </a:r>
            <a:r>
              <a:rPr lang="pt-BR" dirty="0"/>
              <a:t>→ </a:t>
            </a:r>
            <a:r>
              <a:rPr lang="pt-BR" b="1" dirty="0" smtClean="0"/>
              <a:t>estereopsia</a:t>
            </a:r>
          </a:p>
          <a:p>
            <a:pPr lvl="1"/>
            <a:endParaRPr lang="pt-BR" b="1" dirty="0" smtClean="0"/>
          </a:p>
          <a:p>
            <a:r>
              <a:rPr lang="pt-BR" dirty="0"/>
              <a:t>Dois sinais de vídeo → par estéreo</a:t>
            </a:r>
          </a:p>
          <a:p>
            <a:pPr lvl="1"/>
            <a:r>
              <a:rPr lang="pt-BR" dirty="0"/>
              <a:t>Um vídeo para o olho esquerdo e outro para o olho direito</a:t>
            </a:r>
          </a:p>
          <a:p>
            <a:pPr lvl="1"/>
            <a:r>
              <a:rPr lang="pt-BR" dirty="0"/>
              <a:t>Deslocados </a:t>
            </a:r>
            <a:r>
              <a:rPr lang="pt-BR" dirty="0" smtClean="0"/>
              <a:t>horizontalmente</a:t>
            </a:r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4</a:t>
            </a:fld>
            <a:endParaRPr lang="pt-BR" dirty="0"/>
          </a:p>
        </p:txBody>
      </p:sp>
      <p:sp>
        <p:nvSpPr>
          <p:cNvPr id="19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Qualificação Mestrado – Matheus Ricardo Uihara Zingarelli</a:t>
            </a:r>
          </a:p>
        </p:txBody>
      </p:sp>
    </p:spTree>
    <p:extLst>
      <p:ext uri="{BB962C8B-B14F-4D97-AF65-F5344CB8AC3E}">
        <p14:creationId xmlns:p14="http://schemas.microsoft.com/office/powerpoint/2010/main" val="156884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– Iconografia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40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pt-BR" dirty="0" smtClean="0">
                <a:ea typeface="Microsoft YaHei" pitchFamily="2"/>
                <a:cs typeface="Mangal" pitchFamily="2"/>
              </a:rPr>
              <a:t>PANASONIC</a:t>
            </a:r>
          </a:p>
          <a:p>
            <a:pPr lvl="1" hangingPunct="0"/>
            <a:r>
              <a:rPr lang="pt-BR" dirty="0" smtClean="0">
                <a:ea typeface="Microsoft YaHei" pitchFamily="2"/>
                <a:cs typeface="Mangal" pitchFamily="2"/>
                <a:hlinkClick r:id="rId3"/>
              </a:rPr>
              <a:t>http</a:t>
            </a:r>
            <a:r>
              <a:rPr lang="pt-BR" dirty="0">
                <a:ea typeface="Microsoft YaHei" pitchFamily="2"/>
                <a:cs typeface="Mangal" pitchFamily="2"/>
                <a:hlinkClick r:id="rId3"/>
              </a:rPr>
              <a:t>://panasonic.biz/sav/broch_bdf/AG-3DA1_e.pdf</a:t>
            </a:r>
            <a:endParaRPr lang="pt-BR" dirty="0">
              <a:ea typeface="Microsoft YaHei" pitchFamily="2"/>
              <a:cs typeface="Mangal" pitchFamily="2"/>
            </a:endParaRPr>
          </a:p>
          <a:p>
            <a:pPr hangingPunct="0"/>
            <a:r>
              <a:rPr lang="pt-BR" dirty="0" smtClean="0">
                <a:ea typeface="Microsoft YaHei" pitchFamily="2"/>
                <a:cs typeface="Mangal" pitchFamily="2"/>
              </a:rPr>
              <a:t>Acesso em 14 de setembro de 2011</a:t>
            </a:r>
            <a:endParaRPr lang="pt-BR" dirty="0"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9705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Arguição</a:t>
            </a:r>
            <a:endParaRPr lang="pt-BR" sz="4400" dirty="0"/>
          </a:p>
        </p:txBody>
      </p:sp>
      <p:sp>
        <p:nvSpPr>
          <p:cNvPr id="7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pt-BR" sz="12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41</a:t>
            </a:fld>
            <a:endParaRPr lang="pt-BR" dirty="0"/>
          </a:p>
        </p:txBody>
      </p:sp>
      <p:sp>
        <p:nvSpPr>
          <p:cNvPr id="8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211960" y="6501336"/>
            <a:ext cx="4536504" cy="384048"/>
          </a:xfrm>
        </p:spPr>
        <p:txBody>
          <a:bodyPr/>
          <a:lstStyle/>
          <a:p>
            <a:r>
              <a:rPr lang="pt-BR" dirty="0"/>
              <a:t>Qualificação Mestrado – Matheus Ricardo Uihara Zingarelli</a:t>
            </a:r>
          </a:p>
        </p:txBody>
      </p:sp>
    </p:spTree>
    <p:extLst>
      <p:ext uri="{BB962C8B-B14F-4D97-AF65-F5344CB8AC3E}">
        <p14:creationId xmlns:p14="http://schemas.microsoft.com/office/powerpoint/2010/main" val="158895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Realizadas – Novos Resultados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42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7632848" cy="4873752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Aplicação da </a:t>
            </a:r>
            <a:r>
              <a:rPr lang="pt-BR" b="1" dirty="0" smtClean="0"/>
              <a:t>subamostragem</a:t>
            </a:r>
            <a:r>
              <a:rPr lang="pt-BR" dirty="0" smtClean="0"/>
              <a:t> também ao anáglifo </a:t>
            </a:r>
            <a:r>
              <a:rPr lang="pt-BR" b="1" dirty="0" smtClean="0"/>
              <a:t>verde-magenta</a:t>
            </a:r>
          </a:p>
          <a:p>
            <a:endParaRPr lang="pt-BR" dirty="0" smtClean="0"/>
          </a:p>
          <a:p>
            <a:r>
              <a:rPr lang="pt-BR" dirty="0"/>
              <a:t>Taxa de redução média de 79,64%</a:t>
            </a:r>
          </a:p>
          <a:p>
            <a:endParaRPr lang="pt-BR" dirty="0" smtClean="0"/>
          </a:p>
          <a:p>
            <a:r>
              <a:rPr lang="pt-BR" dirty="0" smtClean="0"/>
              <a:t>Teste com outra abordagem de subamostragem</a:t>
            </a:r>
            <a:r>
              <a:rPr lang="pt-BR" dirty="0"/>
              <a:t> </a:t>
            </a:r>
            <a:r>
              <a:rPr lang="pt-BR" dirty="0" smtClean="0"/>
              <a:t>4:4:0</a:t>
            </a:r>
          </a:p>
          <a:p>
            <a:pPr lvl="1"/>
            <a:r>
              <a:rPr lang="pt-BR" b="1" dirty="0" smtClean="0"/>
              <a:t>superior</a:t>
            </a:r>
            <a:r>
              <a:rPr lang="pt-BR" dirty="0" smtClean="0"/>
              <a:t> por pouca diferença em relação ao 4:2:2</a:t>
            </a:r>
          </a:p>
          <a:p>
            <a:endParaRPr lang="pt-BR" dirty="0" smtClean="0"/>
          </a:p>
          <a:p>
            <a:r>
              <a:rPr lang="pt-BR" dirty="0" smtClean="0"/>
              <a:t>PSNR médio de 40,905 dB</a:t>
            </a:r>
          </a:p>
          <a:p>
            <a:pPr lvl="1"/>
            <a:r>
              <a:rPr lang="pt-BR" b="1" dirty="0" smtClean="0"/>
              <a:t>Reestruturação</a:t>
            </a:r>
            <a:r>
              <a:rPr lang="pt-BR" dirty="0" smtClean="0"/>
              <a:t> do código resultou em </a:t>
            </a:r>
            <a:r>
              <a:rPr lang="pt-BR" b="1" dirty="0" smtClean="0"/>
              <a:t>melhorias</a:t>
            </a:r>
            <a:r>
              <a:rPr lang="pt-BR" dirty="0" smtClean="0"/>
              <a:t> no PSNR</a:t>
            </a:r>
          </a:p>
          <a:p>
            <a:endParaRPr lang="pt-BR" dirty="0"/>
          </a:p>
          <a:p>
            <a:r>
              <a:rPr lang="pt-BR" dirty="0" smtClean="0"/>
              <a:t>Submissão de novos resultados para o </a:t>
            </a:r>
            <a:r>
              <a:rPr lang="pt-BR" b="1" dirty="0" smtClean="0"/>
              <a:t>ACM SAC’12</a:t>
            </a:r>
          </a:p>
          <a:p>
            <a:pPr lvl="1"/>
            <a:r>
              <a:rPr lang="pt-BR" i="1" dirty="0"/>
              <a:t>RevGlyph - A Technique for Reverting </a:t>
            </a:r>
            <a:r>
              <a:rPr lang="pt-BR" i="1" dirty="0" smtClean="0"/>
              <a:t>Anaglyph Stereoscopic </a:t>
            </a:r>
            <a:r>
              <a:rPr lang="pt-BR" i="1" dirty="0"/>
              <a:t>Videos </a:t>
            </a:r>
          </a:p>
        </p:txBody>
      </p:sp>
    </p:spTree>
    <p:extLst>
      <p:ext uri="{BB962C8B-B14F-4D97-AF65-F5344CB8AC3E}">
        <p14:creationId xmlns:p14="http://schemas.microsoft.com/office/powerpoint/2010/main" val="15009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 – Captura e Reprodução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474840" cy="4873752"/>
          </a:xfrm>
        </p:spPr>
        <p:txBody>
          <a:bodyPr/>
          <a:lstStyle/>
          <a:p>
            <a:r>
              <a:rPr lang="pt-BR" dirty="0" smtClean="0"/>
              <a:t>Equipamento especial para captura de vídeos 3D estereoscópicos</a:t>
            </a:r>
          </a:p>
          <a:p>
            <a:pPr lvl="1"/>
            <a:r>
              <a:rPr lang="pt-BR" dirty="0" smtClean="0"/>
              <a:t>Duas lentes, simulando a visão humana</a:t>
            </a:r>
          </a:p>
          <a:p>
            <a:pPr marL="365760" lvl="1" indent="0">
              <a:buNone/>
            </a:pPr>
            <a:endParaRPr lang="pt-BR" dirty="0" smtClean="0"/>
          </a:p>
          <a:p>
            <a:r>
              <a:rPr lang="pt-BR" dirty="0" smtClean="0"/>
              <a:t>Reprodução</a:t>
            </a:r>
          </a:p>
          <a:p>
            <a:pPr lvl="1"/>
            <a:r>
              <a:rPr lang="pt-BR" dirty="0" smtClean="0"/>
              <a:t>Pode requerer projetores e telas especiais, dependendo da técnica de visualização utilizada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5</a:t>
            </a:fld>
            <a:endParaRPr lang="pt-BR" dirty="0"/>
          </a:p>
        </p:txBody>
      </p:sp>
      <p:sp>
        <p:nvSpPr>
          <p:cNvPr id="6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4932040" y="2490390"/>
            <a:ext cx="3595688" cy="2613958"/>
            <a:chOff x="4932040" y="2490390"/>
            <a:chExt cx="3595688" cy="261395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932040" y="2490390"/>
              <a:ext cx="3595688" cy="2090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CaixaDeTexto 6"/>
            <p:cNvSpPr txBox="1"/>
            <p:nvPr/>
          </p:nvSpPr>
          <p:spPr>
            <a:xfrm>
              <a:off x="4932040" y="4581128"/>
              <a:ext cx="35956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Câmera para captura 3D estereoscópica (PANASONIC)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582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9018" y="-1"/>
            <a:ext cx="677640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6</a:t>
            </a:fld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Visualização Estereoscópica</a:t>
            </a:r>
            <a:endParaRPr lang="pt-BR" sz="4400" dirty="0"/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Qualificação Mestrado – Matheus Ricardo Uihara Zingarelli</a:t>
            </a:r>
          </a:p>
        </p:txBody>
      </p:sp>
    </p:spTree>
    <p:extLst>
      <p:ext uri="{BB962C8B-B14F-4D97-AF65-F5344CB8AC3E}">
        <p14:creationId xmlns:p14="http://schemas.microsoft.com/office/powerpoint/2010/main" val="322453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Visualização Estereoscópica</a:t>
            </a:r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"/>
          </p:nvPr>
        </p:nvSpPr>
        <p:spPr>
          <a:xfrm>
            <a:off x="467544" y="4725144"/>
            <a:ext cx="7859216" cy="1728192"/>
          </a:xfrm>
        </p:spPr>
        <p:txBody>
          <a:bodyPr>
            <a:normAutofit/>
          </a:bodyPr>
          <a:lstStyle/>
          <a:p>
            <a:r>
              <a:rPr lang="pt-BR" dirty="0" smtClean="0"/>
              <a:t>Mestrado → Técnica Anaglífica</a:t>
            </a:r>
          </a:p>
          <a:p>
            <a:pPr lvl="1"/>
            <a:r>
              <a:rPr lang="pt-BR" dirty="0" smtClean="0"/>
              <a:t>Simples</a:t>
            </a:r>
          </a:p>
          <a:p>
            <a:pPr lvl="1"/>
            <a:r>
              <a:rPr lang="pt-BR" dirty="0" smtClean="0"/>
              <a:t>Redução de metade do volume de dados → compressão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7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546613927"/>
              </p:ext>
            </p:extLst>
          </p:nvPr>
        </p:nvGraphicFramePr>
        <p:xfrm>
          <a:off x="179512" y="1700808"/>
          <a:ext cx="8496944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515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Visualização Estereoscópica – Anaglífica</a:t>
            </a:r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7920880" cy="2088232"/>
          </a:xfrm>
        </p:spPr>
        <p:txBody>
          <a:bodyPr>
            <a:normAutofit/>
          </a:bodyPr>
          <a:lstStyle/>
          <a:p>
            <a:r>
              <a:rPr lang="pt-BR" sz="2200" dirty="0" smtClean="0"/>
              <a:t>Simplicidade</a:t>
            </a:r>
          </a:p>
          <a:p>
            <a:pPr lvl="1"/>
            <a:r>
              <a:rPr lang="pt-BR" sz="1900" dirty="0" smtClean="0"/>
              <a:t>Apenas o par estéreo</a:t>
            </a:r>
          </a:p>
          <a:p>
            <a:pPr lvl="1"/>
            <a:r>
              <a:rPr lang="pt-BR" sz="1900" dirty="0" smtClean="0"/>
              <a:t>Sem necessidade de equipamento especial</a:t>
            </a:r>
          </a:p>
          <a:p>
            <a:r>
              <a:rPr lang="pt-BR" sz="2200" dirty="0" smtClean="0"/>
              <a:t>Fusão das duas imagens do par estéreo</a:t>
            </a:r>
          </a:p>
          <a:p>
            <a:r>
              <a:rPr lang="pt-BR" sz="2200" dirty="0" smtClean="0"/>
              <a:t>Óculos especiais com lentes semelhantes → filtro</a:t>
            </a:r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8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grpSp>
        <p:nvGrpSpPr>
          <p:cNvPr id="3" name="Grupo 2"/>
          <p:cNvGrpSpPr/>
          <p:nvPr/>
        </p:nvGrpSpPr>
        <p:grpSpPr>
          <a:xfrm>
            <a:off x="971601" y="3615377"/>
            <a:ext cx="6768752" cy="2765951"/>
            <a:chOff x="790918" y="3758728"/>
            <a:chExt cx="7523563" cy="307439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918" y="3758728"/>
              <a:ext cx="7523563" cy="2766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CaixaDeTexto 1"/>
            <p:cNvSpPr txBox="1"/>
            <p:nvPr/>
          </p:nvSpPr>
          <p:spPr>
            <a:xfrm>
              <a:off x="790918" y="6525344"/>
              <a:ext cx="75235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Processo de conversão anaglífica verde-magenta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1468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9</a:t>
            </a:fld>
            <a:endParaRPr lang="pt-BR" dirty="0"/>
          </a:p>
        </p:txBody>
      </p:sp>
      <p:pic>
        <p:nvPicPr>
          <p:cNvPr id="2050" name="Picture 2" descr="E:\versionados\1-Meus-Artigos\Qualificacao\rv05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11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Fundição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bubbles</Template>
  <TotalTime>1547</TotalTime>
  <Words>2026</Words>
  <Application>Microsoft Office PowerPoint</Application>
  <PresentationFormat>Apresentação na tela (4:3)</PresentationFormat>
  <Paragraphs>351</Paragraphs>
  <Slides>42</Slides>
  <Notes>40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3" baseType="lpstr">
      <vt:lpstr>Balcão Envidraçado</vt:lpstr>
      <vt:lpstr>Reversão de imagens e vídeos estereoscópicos anaglíficos ao par estéreo original</vt:lpstr>
      <vt:lpstr>Roteiro               .</vt:lpstr>
      <vt:lpstr>Fundamentos</vt:lpstr>
      <vt:lpstr>Fundamentos – Vídeos 3D Estereoscópicos</vt:lpstr>
      <vt:lpstr>Fundamentos – Captura e Reprodução </vt:lpstr>
      <vt:lpstr>Visualização Estereoscópica</vt:lpstr>
      <vt:lpstr>Visualização Estereoscópica</vt:lpstr>
      <vt:lpstr>Visualização Estereoscópica – Anaglífica</vt:lpstr>
      <vt:lpstr>Apresentação do PowerPoint</vt:lpstr>
      <vt:lpstr>Codificação Estereoscópica</vt:lpstr>
      <vt:lpstr>Codificação Estereoscópica – Introdução</vt:lpstr>
      <vt:lpstr>Codificação Estereoscópica – Método de Lipton</vt:lpstr>
      <vt:lpstr>Codificação Estereoscópica – Baseada em Vídeo e Profundidade</vt:lpstr>
      <vt:lpstr>Apresentação do Problema</vt:lpstr>
      <vt:lpstr>Apresentação do Problema – Compressão</vt:lpstr>
      <vt:lpstr>Apresentação do Problema – Incompatibilidade</vt:lpstr>
      <vt:lpstr>Proposta de Pesquisa</vt:lpstr>
      <vt:lpstr>Proposta de Pesquisa – Apresentação</vt:lpstr>
      <vt:lpstr>Proposta de Pesquisa – Como?</vt:lpstr>
      <vt:lpstr>Proposta de Pesquisa – Como?</vt:lpstr>
      <vt:lpstr>Proposta de Pesquisa – Objetivo</vt:lpstr>
      <vt:lpstr>Proposta de Pesquisa – Cronograma de atividades</vt:lpstr>
      <vt:lpstr>Atividades Realizadas</vt:lpstr>
      <vt:lpstr>Atividades Realizadas – Tabela de Índice de Cores</vt:lpstr>
      <vt:lpstr>Atividades Realizadas – Tabela de Índice de Cores</vt:lpstr>
      <vt:lpstr>Atividades Realizadas – Tabela de Índice de Cores</vt:lpstr>
      <vt:lpstr>Atividades Realizadas – Compressão</vt:lpstr>
      <vt:lpstr>Atividades Realizadas – Compressão</vt:lpstr>
      <vt:lpstr>Atividades Realizadas – Compressão</vt:lpstr>
      <vt:lpstr>Atividades Realizadas – Compressão</vt:lpstr>
      <vt:lpstr>Atividades Realizadas – Processo de Conversão Anaglífica</vt:lpstr>
      <vt:lpstr>Atividades Realizadas – Processo de Reversão Anaglífica</vt:lpstr>
      <vt:lpstr>Atividades Realizadas – Resultados Obtidos</vt:lpstr>
      <vt:lpstr>Atividades Futuras</vt:lpstr>
      <vt:lpstr>Atividades Futuras – PSNR</vt:lpstr>
      <vt:lpstr>Atividades Futuras – Crosstalk</vt:lpstr>
      <vt:lpstr>Apresentação do PowerPoint</vt:lpstr>
      <vt:lpstr>Atividades Futuras – Crosstalk</vt:lpstr>
      <vt:lpstr>Referências</vt:lpstr>
      <vt:lpstr>Referências – Iconografia</vt:lpstr>
      <vt:lpstr>Arguição</vt:lpstr>
      <vt:lpstr>Atividades Realizadas – Novos Resultados</vt:lpstr>
    </vt:vector>
  </TitlesOfParts>
  <Company>Intermidia - ICMC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Zingarelli</dc:creator>
  <cp:lastModifiedBy>matheus</cp:lastModifiedBy>
  <cp:revision>182</cp:revision>
  <cp:lastPrinted>2011-09-13T18:34:45Z</cp:lastPrinted>
  <dcterms:created xsi:type="dcterms:W3CDTF">2011-06-01T12:30:02Z</dcterms:created>
  <dcterms:modified xsi:type="dcterms:W3CDTF">2011-09-18T21:49:00Z</dcterms:modified>
</cp:coreProperties>
</file>