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21/7/2011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Conversão com Tabela de Índice de Cores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Monitor autoestereoscópico</vt:lpstr>
      <vt:lpstr>Subamostragem</vt:lpstr>
      <vt:lpstr>Conversão com Tabela de Índice de Cores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13</cp:revision>
  <dcterms:created xsi:type="dcterms:W3CDTF">2011-07-21T18:35:08Z</dcterms:created>
  <dcterms:modified xsi:type="dcterms:W3CDTF">2011-07-21T21:19:05Z</dcterms:modified>
</cp:coreProperties>
</file>