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3" r:id="rId4"/>
    <p:sldId id="258" r:id="rId5"/>
    <p:sldId id="268" r:id="rId6"/>
    <p:sldId id="277" r:id="rId7"/>
    <p:sldId id="269" r:id="rId8"/>
    <p:sldId id="270" r:id="rId9"/>
    <p:sldId id="278" r:id="rId10"/>
    <p:sldId id="271" r:id="rId11"/>
    <p:sldId id="279" r:id="rId12"/>
    <p:sldId id="280" r:id="rId13"/>
    <p:sldId id="267" r:id="rId14"/>
    <p:sldId id="257" r:id="rId15"/>
    <p:sldId id="281" r:id="rId16"/>
    <p:sldId id="259" r:id="rId17"/>
    <p:sldId id="260" r:id="rId18"/>
    <p:sldId id="261" r:id="rId19"/>
    <p:sldId id="262" r:id="rId20"/>
    <p:sldId id="264" r:id="rId21"/>
    <p:sldId id="282" r:id="rId22"/>
    <p:sldId id="265" r:id="rId23"/>
    <p:sldId id="283" r:id="rId24"/>
    <p:sldId id="284" r:id="rId25"/>
    <p:sldId id="272" r:id="rId26"/>
    <p:sldId id="266" r:id="rId27"/>
    <p:sldId id="285" r:id="rId28"/>
    <p:sldId id="286" r:id="rId29"/>
    <p:sldId id="273" r:id="rId30"/>
    <p:sldId id="287" r:id="rId31"/>
    <p:sldId id="288" r:id="rId32"/>
    <p:sldId id="289" r:id="rId33"/>
    <p:sldId id="291" r:id="rId34"/>
    <p:sldId id="293" r:id="rId35"/>
    <p:sldId id="275" r:id="rId36"/>
    <p:sldId id="292" r:id="rId37"/>
    <p:sldId id="290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6" autoAdjust="0"/>
    <p:restoredTop sz="94660"/>
  </p:normalViewPr>
  <p:slideViewPr>
    <p:cSldViewPr>
      <p:cViewPr varScale="1">
        <p:scale>
          <a:sx n="102" d="100"/>
          <a:sy n="102" d="100"/>
        </p:scale>
        <p:origin x="-8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en-US" dirty="0"/>
              <a:t>Graus de Severidade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Graus de Severidade</c:v>
                </c:pt>
              </c:strCache>
            </c:strRef>
          </c:tx>
          <c:dLbls>
            <c:showPercent val="1"/>
            <c:showLeaderLines val="1"/>
          </c:dLbls>
          <c:cat>
            <c:strRef>
              <c:f>Plan1!$A$2:$A$6</c:f>
              <c:strCache>
                <c:ptCount val="5"/>
                <c:pt idx="0">
                  <c:v>Catastrófica</c:v>
                </c:pt>
                <c:pt idx="1">
                  <c:v>Grave</c:v>
                </c:pt>
                <c:pt idx="2">
                  <c:v>Menor</c:v>
                </c:pt>
                <c:pt idx="3">
                  <c:v>Cosmético</c:v>
                </c:pt>
                <c:pt idx="4">
                  <c:v>Não é problema de usabilidade</c:v>
                </c:pt>
              </c:strCache>
            </c:strRef>
          </c:cat>
          <c:val>
            <c:numRef>
              <c:f>Plan1!$B$2:$B$6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5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CE44-A542-4966-AD1F-75F2CB0EDA33}" type="datetimeFigureOut">
              <a:rPr lang="pt-BR" smtClean="0"/>
              <a:pPr/>
              <a:t>2/12/2010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C06A-3F95-4653-B973-3EAD3A343EB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CE44-A542-4966-AD1F-75F2CB0EDA33}" type="datetimeFigureOut">
              <a:rPr lang="pt-BR" smtClean="0"/>
              <a:pPr/>
              <a:t>2/12/2010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C06A-3F95-4653-B973-3EAD3A343EB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CE44-A542-4966-AD1F-75F2CB0EDA33}" type="datetimeFigureOut">
              <a:rPr lang="pt-BR" smtClean="0"/>
              <a:pPr/>
              <a:t>2/12/2010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C06A-3F95-4653-B973-3EAD3A343EB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CE44-A542-4966-AD1F-75F2CB0EDA33}" type="datetimeFigureOut">
              <a:rPr lang="pt-BR" smtClean="0"/>
              <a:pPr/>
              <a:t>2/12/2010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C06A-3F95-4653-B973-3EAD3A343EB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CE44-A542-4966-AD1F-75F2CB0EDA33}" type="datetimeFigureOut">
              <a:rPr lang="pt-BR" smtClean="0"/>
              <a:pPr/>
              <a:t>2/12/2010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C06A-3F95-4653-B973-3EAD3A343EB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CE44-A542-4966-AD1F-75F2CB0EDA33}" type="datetimeFigureOut">
              <a:rPr lang="pt-BR" smtClean="0"/>
              <a:pPr/>
              <a:t>2/12/2010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C06A-3F95-4653-B973-3EAD3A343EB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CE44-A542-4966-AD1F-75F2CB0EDA33}" type="datetimeFigureOut">
              <a:rPr lang="pt-BR" smtClean="0"/>
              <a:pPr/>
              <a:t>2/12/2010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C06A-3F95-4653-B973-3EAD3A343EB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CE44-A542-4966-AD1F-75F2CB0EDA33}" type="datetimeFigureOut">
              <a:rPr lang="pt-BR" smtClean="0"/>
              <a:pPr/>
              <a:t>2/12/2010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C06A-3F95-4653-B973-3EAD3A343EB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CE44-A542-4966-AD1F-75F2CB0EDA33}" type="datetimeFigureOut">
              <a:rPr lang="pt-BR" smtClean="0"/>
              <a:pPr/>
              <a:t>2/12/2010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C06A-3F95-4653-B973-3EAD3A343EB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CE44-A542-4966-AD1F-75F2CB0EDA33}" type="datetimeFigureOut">
              <a:rPr lang="pt-BR" smtClean="0"/>
              <a:pPr/>
              <a:t>2/12/2010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C06A-3F95-4653-B973-3EAD3A343EB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CE44-A542-4966-AD1F-75F2CB0EDA33}" type="datetimeFigureOut">
              <a:rPr lang="pt-BR" smtClean="0"/>
              <a:pPr/>
              <a:t>2/12/2010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C06A-3F95-4653-B973-3EAD3A343EB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8CE44-A542-4966-AD1F-75F2CB0EDA33}" type="datetimeFigureOut">
              <a:rPr lang="pt-BR" smtClean="0"/>
              <a:pPr/>
              <a:t>2/12/2010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C06A-3F95-4653-B973-3EAD3A343EB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SCC5812 – Projeto Faça a Festa</a:t>
            </a:r>
            <a:br>
              <a:rPr lang="pt-BR" dirty="0" smtClean="0"/>
            </a:br>
            <a:r>
              <a:rPr lang="pt-BR" sz="2000" dirty="0" smtClean="0"/>
              <a:t>(parte 4)</a:t>
            </a:r>
            <a:endParaRPr lang="pt-BR" sz="20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Catastrófico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59368" t="34985" r="3370" b="17860"/>
          <a:stretch>
            <a:fillRect/>
          </a:stretch>
        </p:blipFill>
        <p:spPr bwMode="auto">
          <a:xfrm>
            <a:off x="1115616" y="1556792"/>
            <a:ext cx="424847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Catastrófico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59368" t="34985" r="3370" b="17860"/>
          <a:stretch>
            <a:fillRect/>
          </a:stretch>
        </p:blipFill>
        <p:spPr bwMode="auto">
          <a:xfrm>
            <a:off x="1115616" y="1556792"/>
            <a:ext cx="424847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3419872" y="2060848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Catastrófico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59368" t="34985" r="3370" b="17860"/>
          <a:stretch>
            <a:fillRect/>
          </a:stretch>
        </p:blipFill>
        <p:spPr bwMode="auto">
          <a:xfrm>
            <a:off x="1115616" y="1556792"/>
            <a:ext cx="424847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3419872" y="2060848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64088" y="1556792"/>
            <a:ext cx="345638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Não posso cancelar, caso tenha clicado por acidente ou mudado de idéia!</a:t>
            </a:r>
            <a:endParaRPr lang="pt-BR" dirty="0"/>
          </a:p>
        </p:txBody>
      </p:sp>
      <p:cxnSp>
        <p:nvCxnSpPr>
          <p:cNvPr id="8" name="Conector reto 7"/>
          <p:cNvCxnSpPr>
            <a:stCxn id="5" idx="3"/>
            <a:endCxn id="6" idx="1"/>
          </p:cNvCxnSpPr>
          <p:nvPr/>
        </p:nvCxnSpPr>
        <p:spPr>
          <a:xfrm flipV="1">
            <a:off x="4932040" y="2018457"/>
            <a:ext cx="432048" cy="15040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Think Aloud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Segunda Avaliação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Comentários de usuários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Comentários de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“Cadê [sic] a lista de favoritos??”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Comentários de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1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427" y="1628800"/>
            <a:ext cx="349354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2627784" y="1700808"/>
            <a:ext cx="151216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Comentários de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2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659273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Comentários de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252028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1475656" y="2780928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Comentários de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4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3" y="1700808"/>
            <a:ext cx="3454151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2771800" y="2348880"/>
            <a:ext cx="15841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SCC5812 – Projeto Faça a Festa</a:t>
            </a:r>
            <a:br>
              <a:rPr lang="pt-BR" dirty="0" smtClean="0"/>
            </a:br>
            <a:r>
              <a:rPr lang="pt-BR" sz="2000" dirty="0" smtClean="0"/>
              <a:t>(parte 4)</a:t>
            </a:r>
            <a:endParaRPr lang="pt-BR" sz="2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Matheus Ricardo Uihara Zingarelli</a:t>
            </a:r>
          </a:p>
          <a:p>
            <a:r>
              <a:rPr lang="pt-BR" sz="2400" dirty="0" smtClean="0"/>
              <a:t>5377855 – USP São Carlos</a:t>
            </a:r>
          </a:p>
          <a:p>
            <a:r>
              <a:rPr lang="pt-BR" sz="2000" dirty="0" smtClean="0"/>
              <a:t>2 de dezembro de 2010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Comentários de usuários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Comentários de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“Estas estrelas são parecidas com a estrela de adicionar o site a favoritos, mas deve ser para avaliar essa chácara.”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Comentários de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txBody>
          <a:bodyPr/>
          <a:lstStyle/>
          <a:p>
            <a:r>
              <a:rPr lang="pt-BR" dirty="0" smtClean="0"/>
              <a:t>Projeto Faça a Festa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59367" t="35234" r="3370" b="57107"/>
          <a:stretch>
            <a:fillRect/>
          </a:stretch>
        </p:blipFill>
        <p:spPr bwMode="auto">
          <a:xfrm>
            <a:off x="971600" y="2276872"/>
            <a:ext cx="424847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ângulo 8"/>
          <p:cNvSpPr/>
          <p:nvPr/>
        </p:nvSpPr>
        <p:spPr>
          <a:xfrm>
            <a:off x="982148" y="2669772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Comentários de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txBody>
          <a:bodyPr/>
          <a:lstStyle/>
          <a:p>
            <a:r>
              <a:rPr lang="pt-BR" dirty="0" smtClean="0"/>
              <a:t>Projeto Faça a Festa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46856" y="3356992"/>
            <a:ext cx="8229600" cy="60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Firefox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59367" t="35234" r="3370" b="57107"/>
          <a:stretch>
            <a:fillRect/>
          </a:stretch>
        </p:blipFill>
        <p:spPr bwMode="auto">
          <a:xfrm>
            <a:off x="971600" y="2276872"/>
            <a:ext cx="424847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l="15789" t="4563" r="23580" b="91634"/>
          <a:stretch>
            <a:fillRect/>
          </a:stretch>
        </p:blipFill>
        <p:spPr bwMode="auto">
          <a:xfrm>
            <a:off x="971600" y="3933056"/>
            <a:ext cx="691276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7420473" y="3957194"/>
            <a:ext cx="36004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982148" y="2669772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Comentários de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txBody>
          <a:bodyPr/>
          <a:lstStyle/>
          <a:p>
            <a:r>
              <a:rPr lang="pt-BR" dirty="0" smtClean="0"/>
              <a:t>Projeto Faça a Festa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46856" y="3356992"/>
            <a:ext cx="8229600" cy="60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Firefox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59367" t="35234" r="3370" b="57107"/>
          <a:stretch>
            <a:fillRect/>
          </a:stretch>
        </p:blipFill>
        <p:spPr bwMode="auto">
          <a:xfrm>
            <a:off x="971600" y="2276872"/>
            <a:ext cx="424847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l="15789" t="4563" r="23580" b="91634"/>
          <a:stretch>
            <a:fillRect/>
          </a:stretch>
        </p:blipFill>
        <p:spPr bwMode="auto">
          <a:xfrm>
            <a:off x="971600" y="3933056"/>
            <a:ext cx="691276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7420473" y="3957194"/>
            <a:ext cx="36004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982148" y="2669772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446856" y="4725144"/>
            <a:ext cx="8229600" cy="60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Internet Explorer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 t="8400" r="84700" b="77855"/>
          <a:stretch>
            <a:fillRect/>
          </a:stretch>
        </p:blipFill>
        <p:spPr bwMode="auto">
          <a:xfrm>
            <a:off x="899592" y="5301208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tângulo 12"/>
          <p:cNvSpPr/>
          <p:nvPr/>
        </p:nvSpPr>
        <p:spPr>
          <a:xfrm>
            <a:off x="827584" y="5301208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Inspeção de consistência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Terceira Avaliação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Poucos dados!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Poucos dados!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Poucas telas e implementação impediram de se obter resultados </a:t>
            </a:r>
            <a:r>
              <a:rPr lang="pt-BR" dirty="0" smtClean="0"/>
              <a:t>melhores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Poucos dados!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Poucas telas e implementação impediram de se obter resultados melhores</a:t>
            </a:r>
          </a:p>
          <a:p>
            <a:r>
              <a:rPr lang="pt-BR" dirty="0" smtClean="0"/>
              <a:t>Porém, também conseguiu apontar o problema da lista de favoritos e do ícone de estrela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140968"/>
            <a:ext cx="8229600" cy="1143000"/>
          </a:xfrm>
        </p:spPr>
        <p:txBody>
          <a:bodyPr/>
          <a:lstStyle/>
          <a:p>
            <a:r>
              <a:rPr lang="pt-BR" dirty="0" smtClean="0"/>
              <a:t>Resultado das avaliações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Primeiro protótipo com poucas funcionalidades (prototipação vertical da parte de busca</a:t>
            </a:r>
            <a:r>
              <a:rPr lang="pt-BR" dirty="0" smtClean="0"/>
              <a:t>)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Primeiro protótipo com poucas funcionalidades (prototipação vertical da parte de busca)</a:t>
            </a:r>
          </a:p>
          <a:p>
            <a:r>
              <a:rPr lang="pt-BR" dirty="0" smtClean="0"/>
              <a:t>Novas iterações deveriam abranger maior número de </a:t>
            </a:r>
            <a:r>
              <a:rPr lang="pt-BR" dirty="0" smtClean="0"/>
              <a:t>funcionalidades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Primeiro protótipo com poucas funcionalidades (prototipação vertical da parte de busca)</a:t>
            </a:r>
          </a:p>
          <a:p>
            <a:r>
              <a:rPr lang="pt-BR" dirty="0" smtClean="0"/>
              <a:t>Novas iterações deveriam abranger maior número de funcionalidades</a:t>
            </a:r>
          </a:p>
          <a:p>
            <a:r>
              <a:rPr lang="pt-BR" dirty="0" smtClean="0"/>
              <a:t>Avaliação com usuário possibilita ver novos requisitos antes não pensados/desenvolvidos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sz="20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sz="2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/>
          </a:bodyPr>
          <a:lstStyle/>
          <a:p>
            <a:r>
              <a:rPr lang="pt-BR" sz="3900" dirty="0" smtClean="0"/>
              <a:t>Projeto Faça a </a:t>
            </a:r>
            <a:r>
              <a:rPr lang="pt-BR" sz="3900" dirty="0" smtClean="0"/>
              <a:t>Festa</a:t>
            </a:r>
            <a:endParaRPr lang="pt-BR" sz="3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sz="2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/>
          </a:bodyPr>
          <a:lstStyle/>
          <a:p>
            <a:r>
              <a:rPr lang="pt-BR" sz="3900" dirty="0" smtClean="0"/>
              <a:t>Projeto Faça a Festa</a:t>
            </a:r>
          </a:p>
          <a:p>
            <a:r>
              <a:rPr lang="pt-BR" sz="1700" dirty="0" smtClean="0"/>
              <a:t>(http://www.icmc.usp.br/~zinga/FacaFesta</a:t>
            </a:r>
            <a:r>
              <a:rPr lang="pt-BR" sz="1700" dirty="0" smtClean="0"/>
              <a:t>)</a:t>
            </a:r>
            <a:endParaRPr lang="pt-BR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sz="2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/>
          </a:bodyPr>
          <a:lstStyle/>
          <a:p>
            <a:r>
              <a:rPr lang="pt-BR" sz="3900" dirty="0" smtClean="0"/>
              <a:t>Projeto Faça a Festa</a:t>
            </a:r>
          </a:p>
          <a:p>
            <a:r>
              <a:rPr lang="pt-BR" sz="1700" dirty="0" smtClean="0"/>
              <a:t>(http://www.icmc.usp.br/~zinga/FacaFesta)</a:t>
            </a:r>
          </a:p>
          <a:p>
            <a:r>
              <a:rPr lang="pt-BR" sz="3500" dirty="0" smtClean="0"/>
              <a:t>Matheus Ricardo Uihara </a:t>
            </a:r>
            <a:r>
              <a:rPr lang="pt-BR" sz="3500" dirty="0" smtClean="0"/>
              <a:t>Zingarelli</a:t>
            </a:r>
            <a:endParaRPr lang="pt-BR" sz="3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sz="2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/>
          </a:bodyPr>
          <a:lstStyle/>
          <a:p>
            <a:r>
              <a:rPr lang="pt-BR" sz="3900" dirty="0" smtClean="0"/>
              <a:t>Projeto Faça a Festa</a:t>
            </a:r>
          </a:p>
          <a:p>
            <a:r>
              <a:rPr lang="pt-BR" sz="1700" dirty="0" smtClean="0"/>
              <a:t>(http://www.icmc.usp.br/~zinga/FacaFesta)</a:t>
            </a:r>
          </a:p>
          <a:p>
            <a:r>
              <a:rPr lang="pt-BR" sz="3500" dirty="0" smtClean="0"/>
              <a:t>Matheus Ricardo Uihara Zingarelli</a:t>
            </a:r>
          </a:p>
          <a:p>
            <a:r>
              <a:rPr lang="pt-BR" sz="1500" dirty="0" smtClean="0"/>
              <a:t>(zinga@icmc.usp.br)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Heurística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Primeira Avaliação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Totalizados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Catastrófico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Catastrófico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há opção de desfazer após avaliar um fornecedor, adicioná-lo a favoritos, sinalizá-lo como spam ou fazer um comentário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Catastrófico</a:t>
            </a:r>
            <a:endParaRPr lang="pt-B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59294" t="34831" r="3798" b="17870"/>
          <a:stretch>
            <a:fillRect/>
          </a:stretch>
        </p:blipFill>
        <p:spPr bwMode="auto">
          <a:xfrm>
            <a:off x="2555776" y="1556792"/>
            <a:ext cx="417646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Catastrófico</a:t>
            </a:r>
            <a:endParaRPr lang="pt-B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59294" t="34831" r="3798" b="17870"/>
          <a:stretch>
            <a:fillRect/>
          </a:stretch>
        </p:blipFill>
        <p:spPr bwMode="auto">
          <a:xfrm>
            <a:off x="2555776" y="1556792"/>
            <a:ext cx="417646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4788024" y="2060848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346</Words>
  <Application>Microsoft Office PowerPoint</Application>
  <PresentationFormat>Apresentação na tela (4:3)</PresentationFormat>
  <Paragraphs>77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Tema do Office</vt:lpstr>
      <vt:lpstr>SCC5812 – Projeto Faça a Festa (parte 4)</vt:lpstr>
      <vt:lpstr>SCC5812 – Projeto Faça a Festa (parte 4)</vt:lpstr>
      <vt:lpstr>Resultado das avaliações</vt:lpstr>
      <vt:lpstr>Avaliação Heurística</vt:lpstr>
      <vt:lpstr>Dados Totalizados</vt:lpstr>
      <vt:lpstr>Catastrófico</vt:lpstr>
      <vt:lpstr>Catastrófico</vt:lpstr>
      <vt:lpstr>Catastrófico</vt:lpstr>
      <vt:lpstr>Catastrófico</vt:lpstr>
      <vt:lpstr>Catastrófico</vt:lpstr>
      <vt:lpstr>Catastrófico</vt:lpstr>
      <vt:lpstr>Catastrófico</vt:lpstr>
      <vt:lpstr>Think Aloud</vt:lpstr>
      <vt:lpstr>Comentários de usuários</vt:lpstr>
      <vt:lpstr>Comentários de usuários</vt:lpstr>
      <vt:lpstr>Comentários de usuários</vt:lpstr>
      <vt:lpstr>Comentários de usuários</vt:lpstr>
      <vt:lpstr>Comentários de usuários</vt:lpstr>
      <vt:lpstr>Comentários de usuários</vt:lpstr>
      <vt:lpstr>Comentários de usuários</vt:lpstr>
      <vt:lpstr>Comentários de usuários</vt:lpstr>
      <vt:lpstr>Comentários de usuários</vt:lpstr>
      <vt:lpstr>Comentários de usuários</vt:lpstr>
      <vt:lpstr>Comentários de usuários</vt:lpstr>
      <vt:lpstr>Inspeção de consistência</vt:lpstr>
      <vt:lpstr>Poucos dados!</vt:lpstr>
      <vt:lpstr>Poucos dados!</vt:lpstr>
      <vt:lpstr>Poucos dados!</vt:lpstr>
      <vt:lpstr>Considerações Finais</vt:lpstr>
      <vt:lpstr>Considerações Finais</vt:lpstr>
      <vt:lpstr>Considerações Finais</vt:lpstr>
      <vt:lpstr>Considerações Finais</vt:lpstr>
      <vt:lpstr>Fim</vt:lpstr>
      <vt:lpstr>Fim</vt:lpstr>
      <vt:lpstr>Fim</vt:lpstr>
      <vt:lpstr>Fim</vt:lpstr>
      <vt:lpstr>Fim</vt:lpstr>
    </vt:vector>
  </TitlesOfParts>
  <Company>HomeCamp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SCC5812 – Projeto Faça a Festa (parte 4)</dc:title>
  <dc:creator>matheus</dc:creator>
  <cp:lastModifiedBy>matheus</cp:lastModifiedBy>
  <cp:revision>16</cp:revision>
  <dcterms:created xsi:type="dcterms:W3CDTF">2010-12-02T22:53:46Z</dcterms:created>
  <dcterms:modified xsi:type="dcterms:W3CDTF">2010-12-03T00:26:12Z</dcterms:modified>
</cp:coreProperties>
</file>