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28/7/2011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DSCQS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781300"/>
            <a:ext cx="7605796" cy="1727820"/>
            <a:chOff x="755576" y="2781300"/>
            <a:chExt cx="7605796" cy="17278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1300"/>
              <a:ext cx="7605796" cy="172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43608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878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16016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82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0760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82864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24896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8822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95736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95936" y="2960948"/>
              <a:ext cx="432048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940152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740352" y="2917252"/>
              <a:ext cx="432048" cy="115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23728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82410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833081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668344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324380" y="2956301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88592" y="294643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5208" y="297169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9420" y="296181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31594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95736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318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13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0072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167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57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6 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00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00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profundidades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28440"/>
            <a:ext cx="5040560" cy="33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Anáglifos</a:t>
            </a:r>
            <a:r>
              <a:rPr lang="pt-BR" dirty="0" smtClean="0"/>
              <a:t>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691680" y="1484784"/>
            <a:ext cx="5924550" cy="7642140"/>
            <a:chOff x="1691680" y="44624"/>
            <a:chExt cx="5924550" cy="7642140"/>
          </a:xfrm>
        </p:grpSpPr>
        <p:pic>
          <p:nvPicPr>
            <p:cNvPr id="1029" name="Picture 5" descr="C:\Documents and Settings\Matheus\Desktop\Mestrado\1-Meus-Artigos\WebMedia11\old01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4624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Matheus\Desktop\Mestrado\1-Meus-Artigos\WebMedia11\old01-anaglyph-reversed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983682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424565" y="33883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4565" y="731743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estéreo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692696" y="1196752"/>
            <a:ext cx="11849100" cy="7570132"/>
            <a:chOff x="-1692696" y="1196752"/>
            <a:chExt cx="11849100" cy="7570132"/>
          </a:xfrm>
        </p:grpSpPr>
        <p:pic>
          <p:nvPicPr>
            <p:cNvPr id="2050" name="Picture 2" descr="C:\Documents and Settings\Matheus\Desktop\Mestrado\1-Meus-Artigos\WebMedia11\old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1196752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Documents and Settings\Matheus\Desktop\Mestrado\1-Meus-Artigos\WebMedia11\old01-anaglyph-reverse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5085184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4002464" y="450912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02464" y="83975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048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152</Words>
  <Application>Microsoft Office PowerPoint</Application>
  <PresentationFormat>Apresentação na tela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Monitor autoestereoscópico</vt:lpstr>
      <vt:lpstr>Subamostragem</vt:lpstr>
      <vt:lpstr>Mapa de profundidades</vt:lpstr>
      <vt:lpstr>Anáglifos original e revertido</vt:lpstr>
      <vt:lpstr>Par estéreo original e revertido</vt:lpstr>
      <vt:lpstr>DSCQS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 Zingarelli</cp:lastModifiedBy>
  <cp:revision>24</cp:revision>
  <dcterms:created xsi:type="dcterms:W3CDTF">2011-07-21T18:35:08Z</dcterms:created>
  <dcterms:modified xsi:type="dcterms:W3CDTF">2011-07-28T18:13:59Z</dcterms:modified>
</cp:coreProperties>
</file>