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9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>
      <p:cViewPr>
        <p:scale>
          <a:sx n="70" d="100"/>
          <a:sy n="7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979EE-15CB-4207-BFBB-71C707455607}" type="datetimeFigureOut">
              <a:rPr lang="pt-BR" smtClean="0"/>
              <a:t>30/07/2014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5830D-CB04-4932-A63D-C133F0727C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022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C49B2-66AF-408D-BCB1-15542C9172E1}" type="datetimeFigureOut">
              <a:rPr lang="pt-BR" smtClean="0"/>
              <a:t>30/07/2014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D3072-59DA-487E-A252-6EBF05907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8427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B4F2-4730-450A-A53C-90EF909BB48C}" type="datetime1">
              <a:rPr lang="pt-BR" smtClean="0"/>
              <a:t>30/07/2014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67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B82A-52F5-4CF0-87DD-7142DD8505D3}" type="datetime1">
              <a:rPr lang="pt-BR" smtClean="0"/>
              <a:t>30/07/2014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89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28CFB-3935-4887-9415-C96BDA8274C5}" type="datetime1">
              <a:rPr lang="pt-BR" smtClean="0"/>
              <a:t>30/07/2014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58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C93C-6BED-4DBF-97E7-A6918F91DEBE}" type="datetime1">
              <a:rPr lang="pt-BR" smtClean="0"/>
              <a:t>30/07/2014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04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D1514-418D-4F27-B067-C52401511B03}" type="datetime1">
              <a:rPr lang="pt-BR" smtClean="0"/>
              <a:t>30/07/2014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71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5044-3BA4-4BC4-BA73-D3B58618BDF1}" type="datetime1">
              <a:rPr lang="pt-BR" smtClean="0"/>
              <a:t>30/07/2014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3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24B01-49AB-4241-917A-F89702587A0B}" type="datetime1">
              <a:rPr lang="pt-BR" smtClean="0"/>
              <a:t>30/07/2014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72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63D9-47BA-46E3-9874-8FDA3FD50989}" type="datetime1">
              <a:rPr lang="pt-BR" smtClean="0"/>
              <a:t>30/07/2014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6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EAB1-2450-4693-9572-9422693A22A8}" type="datetime1">
              <a:rPr lang="pt-BR" smtClean="0"/>
              <a:t>30/07/2014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91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A62D-D905-4A3F-88BB-780497EDF278}" type="datetime1">
              <a:rPr lang="pt-BR" smtClean="0"/>
              <a:t>30/07/2014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86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4EB2-8051-4D2B-8FAD-57758CCBD8DC}" type="datetime1">
              <a:rPr lang="pt-BR" smtClean="0"/>
              <a:t>30/07/2014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36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BB80A-2114-4C16-9B7A-395F1D08DB88}" type="datetime1">
              <a:rPr lang="pt-BR" smtClean="0"/>
              <a:t>30/07/2014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17AA-3FCD-4008-9DA9-A71B7D759F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01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cap="all" dirty="0" smtClean="0">
                <a:ln w="0"/>
                <a:solidFill>
                  <a:srgbClr val="9D2A27"/>
                </a:soli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Laboratório arthur Dornelles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350"/>
            <a:ext cx="9191626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51520" y="345068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Modem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48451" y="466276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</a:t>
            </a:r>
            <a:r>
              <a:rPr lang="pt-BR" dirty="0" smtClean="0"/>
              <a:t>witch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44208" y="26369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Netbooks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875733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Desktops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4427984" y="537876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Desktops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Programa InDEC - IFSul Charqueadas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C17AA-3FCD-4008-9DA9-A71B7D759F5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515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14</Words>
  <Application>Microsoft Office PowerPoint</Application>
  <PresentationFormat>Apresentação na tela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Laboratório arthur Dornelles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de Ação  Contínua em Inclusão  Digital nas  Escolas de Charqueadas</dc:title>
  <dc:creator>Nicole</dc:creator>
  <cp:lastModifiedBy>André</cp:lastModifiedBy>
  <cp:revision>68</cp:revision>
  <dcterms:created xsi:type="dcterms:W3CDTF">2014-07-22T17:34:57Z</dcterms:created>
  <dcterms:modified xsi:type="dcterms:W3CDTF">2014-07-30T17:49:26Z</dcterms:modified>
</cp:coreProperties>
</file>