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3" r:id="rId4"/>
    <p:sldId id="292" r:id="rId5"/>
    <p:sldId id="280" r:id="rId6"/>
    <p:sldId id="285" r:id="rId7"/>
    <p:sldId id="289" r:id="rId8"/>
    <p:sldId id="286" r:id="rId9"/>
    <p:sldId id="288" r:id="rId10"/>
    <p:sldId id="290" r:id="rId11"/>
    <p:sldId id="287" r:id="rId12"/>
    <p:sldId id="281" r:id="rId13"/>
    <p:sldId id="283" r:id="rId14"/>
    <p:sldId id="291" r:id="rId15"/>
    <p:sldId id="282" r:id="rId16"/>
    <p:sldId id="28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>
      <p:cViewPr>
        <p:scale>
          <a:sx n="70" d="100"/>
          <a:sy n="7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3975E-65A6-4E1C-A254-FE9B5F7FAFEC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3CB5D-0027-42BE-8921-9B5E2CE59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4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7F0E-6CCE-4FBA-AC73-C10C83490E5C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1475-D9DF-42DC-AF56-E56B20CD04D9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29FF-3820-4A1A-BE18-9E5FE43EE8B9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5E7A-C7A3-4C0A-8905-6F73ED033BCF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8F68-3524-46CB-8159-E3B6A024A3DB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50C9-BBFB-41B5-9091-9A40BAD5AFD0}" type="datetime1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5FF7-607E-427A-A4F2-7F69B35C73A6}" type="datetime1">
              <a:rPr lang="pt-BR" smtClean="0"/>
              <a:t>31/07/2014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2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C82B3-6F88-4B1F-A45B-013349B5A94D}" type="datetime1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B6E9-462C-45DB-9113-A1044EB8D786}" type="datetime1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EF30-7A7E-4842-875E-BDCA2533A993}" type="datetime1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F740-4B07-47F6-8042-2B2424DBA5B6}" type="datetime1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EE9C-064B-4A04-8C19-D9FDC4C1F92D}" type="datetime1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0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enness@gmail.com" TargetMode="External"/><Relationship Id="rId2" Type="http://schemas.openxmlformats.org/officeDocument/2006/relationships/hyperlink" Target="mailto:nicolesprenger1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756592" y="908720"/>
            <a:ext cx="7772400" cy="1470025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Programa de </a:t>
            </a: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Ação</a:t>
            </a:r>
            <a:b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Contínua</a:t>
            </a: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em </a:t>
            </a: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Inclusão </a:t>
            </a: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nas</a:t>
            </a:r>
            <a:b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 Escolas de </a:t>
            </a:r>
            <a:r>
              <a:rPr lang="pt-BR" sz="3200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Charqueadas</a:t>
            </a:r>
            <a: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b="1" cap="all" dirty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</a:br>
            <a:endParaRPr lang="pt-BR" sz="3200" dirty="0"/>
          </a:p>
        </p:txBody>
      </p:sp>
      <p:pic>
        <p:nvPicPr>
          <p:cNvPr id="4" name="Imagem 6" descr="logo bonita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48680"/>
            <a:ext cx="25050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ítulo 6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7488832" cy="11804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5400" b="1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Plano de Manutenção</a:t>
            </a:r>
          </a:p>
        </p:txBody>
      </p:sp>
      <p:pic>
        <p:nvPicPr>
          <p:cNvPr id="6" name="Picture 2" descr="http://www.mostratec.com.br/sites/default/files/logo_ifsul_campus_charquead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6" y="5085184"/>
            <a:ext cx="31432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Utilize </a:t>
            </a:r>
            <a:r>
              <a:rPr lang="pt-BR" b="1" dirty="0"/>
              <a:t>um móvel adequado para </a:t>
            </a:r>
            <a:r>
              <a:rPr lang="pt-BR" b="1" dirty="0" smtClean="0"/>
              <a:t>instalar e usar </a:t>
            </a:r>
            <a:r>
              <a:rPr lang="pt-BR" b="1" dirty="0"/>
              <a:t>o </a:t>
            </a:r>
            <a:r>
              <a:rPr lang="pt-BR" b="1" dirty="0" smtClean="0"/>
              <a:t>hardware.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FOTO/FIG </a:t>
            </a:r>
            <a:r>
              <a:rPr lang="pt-BR" dirty="0" err="1" smtClean="0"/>
              <a:t>rotedor</a:t>
            </a:r>
            <a:r>
              <a:rPr lang="pt-BR" dirty="0" smtClean="0"/>
              <a:t> na parede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8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Verifique </a:t>
            </a:r>
            <a:r>
              <a:rPr lang="pt-BR" b="1" dirty="0"/>
              <a:t>se a instalação elétrica está instalada </a:t>
            </a:r>
            <a:r>
              <a:rPr lang="pt-BR" b="1" dirty="0" smtClean="0"/>
              <a:t>corretamente</a:t>
            </a:r>
          </a:p>
          <a:p>
            <a:pPr lvl="1"/>
            <a:r>
              <a:rPr lang="pt-BR" dirty="0" smtClean="0"/>
              <a:t>Não podemos dar este tipo de suporte ainda</a:t>
            </a:r>
            <a:endParaRPr lang="pt-BR" dirty="0"/>
          </a:p>
        </p:txBody>
      </p:sp>
      <p:pic>
        <p:nvPicPr>
          <p:cNvPr id="1026" name="Picture 2" descr="C:\Users\André\Dropbox\arquitetura\projeto\entregaArtur\175455_w640_h640_manut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312" y="2780928"/>
            <a:ext cx="36290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é\Dropbox\arquitetura\projeto\entregaArtur\SMILEY S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257178"/>
            <a:ext cx="3429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7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Cuidados com o laboratório 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Preditiva</a:t>
            </a:r>
          </a:p>
          <a:p>
            <a:r>
              <a:rPr lang="pt-BR" b="1" dirty="0" smtClean="0"/>
              <a:t>Manutenção Preventiva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Corretiva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Tópicos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PREVENTIVA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lang="pt-BR" dirty="0" smtClean="0"/>
              <a:t>TODO MÊS</a:t>
            </a:r>
          </a:p>
          <a:p>
            <a:pPr lvl="1"/>
            <a:r>
              <a:rPr lang="pt-BR" dirty="0" smtClean="0"/>
              <a:t>Atualize o antivírus</a:t>
            </a:r>
          </a:p>
          <a:p>
            <a:pPr lvl="1"/>
            <a:r>
              <a:rPr lang="pt-BR" dirty="0" smtClean="0"/>
              <a:t>Faça uma varredura do computador com o antivírus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Esvazie a lixeira do sistema operacional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PREVENTIVA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lang="pt-BR" dirty="0" smtClean="0"/>
              <a:t>TODO SEMESTRE</a:t>
            </a:r>
          </a:p>
          <a:p>
            <a:pPr lvl="1"/>
            <a:r>
              <a:rPr lang="pt-BR" dirty="0" smtClean="0"/>
              <a:t>Limpe os equipamentos</a:t>
            </a:r>
          </a:p>
          <a:p>
            <a:pPr lvl="1"/>
            <a:r>
              <a:rPr lang="pt-BR" dirty="0"/>
              <a:t>Faça backup dos arquivos importantes</a:t>
            </a:r>
          </a:p>
          <a:p>
            <a:pPr lvl="1"/>
            <a:r>
              <a:rPr lang="pt-BR" dirty="0" smtClean="0"/>
              <a:t>Reorganize o ambiente de trabalho</a:t>
            </a:r>
          </a:p>
          <a:p>
            <a:pPr lvl="1"/>
            <a:r>
              <a:rPr lang="pt-BR" dirty="0" smtClean="0"/>
              <a:t>Remova programas e arquivos desnecessários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37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Cuidados com o laboratório 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Preditiva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Preventiva</a:t>
            </a:r>
          </a:p>
          <a:p>
            <a:r>
              <a:rPr lang="pt-BR" b="1" dirty="0" smtClean="0"/>
              <a:t>Manutenção Corretiva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Tópicos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CORRETIVA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lang="pt-BR" dirty="0" smtClean="0"/>
              <a:t>Utilize o Tutorial de Manutenção fornecido pelo INDEC.</a:t>
            </a:r>
          </a:p>
          <a:p>
            <a:r>
              <a:rPr lang="pt-BR" dirty="0" smtClean="0"/>
              <a:t>Quando a escola estiver apta, agende visita do INDEC pelos </a:t>
            </a:r>
            <a:r>
              <a:rPr lang="pt-BR" dirty="0" err="1" smtClean="0"/>
              <a:t>emails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>
                <a:hlinkClick r:id="rId2"/>
              </a:rPr>
              <a:t>nicolesprenger12@gmail.com</a:t>
            </a:r>
            <a:r>
              <a:rPr lang="pt-BR" dirty="0" smtClean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 smtClean="0">
                <a:hlinkClick r:id="rId3"/>
              </a:rPr>
              <a:t>luisaenness@gmail.com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Cuidados com o Laboratório</a:t>
            </a:r>
          </a:p>
          <a:p>
            <a:r>
              <a:rPr lang="pt-BR" dirty="0" smtClean="0"/>
              <a:t>Manutenção </a:t>
            </a:r>
            <a:r>
              <a:rPr lang="pt-BR" dirty="0" smtClean="0"/>
              <a:t>Preditiva</a:t>
            </a:r>
          </a:p>
          <a:p>
            <a:r>
              <a:rPr lang="pt-BR" dirty="0" smtClean="0"/>
              <a:t>Manutenção Preventiva</a:t>
            </a:r>
          </a:p>
          <a:p>
            <a:r>
              <a:rPr lang="pt-BR" dirty="0" smtClean="0"/>
              <a:t>Manutenção Corretiva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Tópicos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CUIDADOS COM O LAB.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dirty="0" smtClean="0"/>
              <a:t>Não coma no laboratório</a:t>
            </a:r>
          </a:p>
          <a:p>
            <a:pPr lvl="0"/>
            <a:r>
              <a:rPr lang="pt-BR" smtClean="0"/>
              <a:t>...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5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Cuidados com o Laboratório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</a:t>
            </a:r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Preditiva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Preventiva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Corretiva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Tópicos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Cuidados com o laboratório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b="1" dirty="0" smtClean="0"/>
              <a:t>Manutenção </a:t>
            </a:r>
            <a:r>
              <a:rPr lang="pt-BR" b="1" dirty="0" smtClean="0"/>
              <a:t>Preditiva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Preventiva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Manutenção Corretiva</a:t>
            </a:r>
          </a:p>
          <a:p>
            <a:endParaRPr lang="pt-B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Tópicos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5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Mantenha os cabos organizados</a:t>
            </a:r>
            <a:endParaRPr lang="pt-BR" b="1" dirty="0"/>
          </a:p>
          <a:p>
            <a:pPr lvl="0"/>
            <a:endParaRPr lang="pt-BR" dirty="0"/>
          </a:p>
          <a:p>
            <a:pPr lvl="0"/>
            <a:r>
              <a:rPr lang="pt-BR" dirty="0" smtClean="0"/>
              <a:t>Fotos dos lacres na parede</a:t>
            </a:r>
            <a:endParaRPr lang="pt-BR" dirty="0"/>
          </a:p>
        </p:txBody>
      </p:sp>
      <p:pic>
        <p:nvPicPr>
          <p:cNvPr id="2050" name="Picture 2" descr="C:\Users\André\Dropbox\arquitetura\projeto\entregaArtur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54063"/>
            <a:ext cx="3024336" cy="303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Mantenha os cabos organizados</a:t>
            </a:r>
            <a:endParaRPr lang="pt-BR" b="1" dirty="0"/>
          </a:p>
          <a:p>
            <a:pPr lvl="0"/>
            <a:endParaRPr lang="pt-BR" dirty="0"/>
          </a:p>
          <a:p>
            <a:pPr lvl="0"/>
            <a:r>
              <a:rPr lang="pt-BR" dirty="0" smtClean="0"/>
              <a:t>Fotos dos lacres no PC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Utilize </a:t>
            </a:r>
            <a:r>
              <a:rPr lang="pt-BR" b="1" dirty="0"/>
              <a:t>um móvel adequado para </a:t>
            </a:r>
            <a:r>
              <a:rPr lang="pt-BR" b="1" dirty="0" smtClean="0"/>
              <a:t>instalar e usar </a:t>
            </a:r>
            <a:r>
              <a:rPr lang="pt-BR" b="1" dirty="0"/>
              <a:t>o </a:t>
            </a:r>
            <a:r>
              <a:rPr lang="pt-BR" b="1" dirty="0" smtClean="0"/>
              <a:t>hardware.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8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37902"/>
            <a:ext cx="4966304" cy="37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8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MANUTENÇÃO PREDITIVA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pPr lvl="0"/>
            <a:r>
              <a:rPr lang="pt-BR" b="1" dirty="0" smtClean="0"/>
              <a:t>Utilize </a:t>
            </a:r>
            <a:r>
              <a:rPr lang="pt-BR" b="1" dirty="0"/>
              <a:t>um móvel adequado para </a:t>
            </a:r>
            <a:r>
              <a:rPr lang="pt-BR" b="1" dirty="0" smtClean="0"/>
              <a:t>instalar e usar </a:t>
            </a:r>
            <a:r>
              <a:rPr lang="pt-BR" b="1" dirty="0"/>
              <a:t>o </a:t>
            </a:r>
            <a:r>
              <a:rPr lang="pt-BR" b="1" dirty="0" smtClean="0"/>
              <a:t>hardware.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lvl="0"/>
            <a:r>
              <a:rPr lang="pt-BR" dirty="0" smtClean="0"/>
              <a:t>FOTO/FIG modem e switch na gaveta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06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320</Words>
  <Application>Microsoft Office PowerPoint</Application>
  <PresentationFormat>Apresentação na tela 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Programa de Ação  Contínua em Inclusão  Digital nas  Escolas de Charqueadas </vt:lpstr>
      <vt:lpstr>Apresentação do PowerPoint</vt:lpstr>
      <vt:lpstr>CUIDADOS COM O LAB.</vt:lpstr>
      <vt:lpstr>Apresentação do PowerPoint</vt:lpstr>
      <vt:lpstr>Apresentação do PowerPoint</vt:lpstr>
      <vt:lpstr>MANUTENÇÃO PREDITIVA</vt:lpstr>
      <vt:lpstr>MANUTENÇÃO PREDITIVA</vt:lpstr>
      <vt:lpstr>MANUTENÇÃO PREDITIVA</vt:lpstr>
      <vt:lpstr>MANUTENÇÃO PREDITIVA</vt:lpstr>
      <vt:lpstr>MANUTENÇÃO PREDITIVA</vt:lpstr>
      <vt:lpstr>MANUTENÇÃO PREDITIVA</vt:lpstr>
      <vt:lpstr>Apresentação do PowerPoint</vt:lpstr>
      <vt:lpstr>MANUTENÇÃO PREVENTIVA</vt:lpstr>
      <vt:lpstr>MANUTENÇÃO PREVENTIVA</vt:lpstr>
      <vt:lpstr>Apresentação do PowerPoint</vt:lpstr>
      <vt:lpstr>MANUTENÇÃO CORRETIVA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Ação  Contínua em Inclusão  Digital nas  Escolas de Charqueadas</dc:title>
  <dc:creator>Nicole</dc:creator>
  <cp:lastModifiedBy>André</cp:lastModifiedBy>
  <cp:revision>74</cp:revision>
  <dcterms:created xsi:type="dcterms:W3CDTF">2014-07-22T17:34:57Z</dcterms:created>
  <dcterms:modified xsi:type="dcterms:W3CDTF">2014-07-31T17:53:15Z</dcterms:modified>
</cp:coreProperties>
</file>