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82" r:id="rId3"/>
    <p:sldId id="28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3030"/>
    <a:srgbClr val="F6BB00"/>
    <a:srgbClr val="FFCC2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EA265-4F1B-4D2B-BDFC-748BA9793741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7823-9B25-490B-86B1-C728519D0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5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8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2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8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7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40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19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0725-571B-4937-B3C5-0676CCEB6155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5B2D-1924-44E0-B2F9-5BDB036E7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7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570927" y="415689"/>
            <a:ext cx="3545254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58793" y="2971800"/>
            <a:ext cx="3169264" cy="1840226"/>
          </a:xfrm>
          <a:prstGeom prst="roundRect">
            <a:avLst>
              <a:gd name="adj" fmla="val 469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>
              <a:solidFill>
                <a:schemeClr val="dk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22611" y="4427428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Alias</a:t>
            </a:r>
            <a:endParaRPr lang="pt-BR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332257" y="415689"/>
            <a:ext cx="3545254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093587" y="415689"/>
            <a:ext cx="3545254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758793" y="4925738"/>
            <a:ext cx="3169264" cy="665753"/>
          </a:xfrm>
          <a:prstGeom prst="roundRect">
            <a:avLst>
              <a:gd name="adj" fmla="val 1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44781" y="1448584"/>
            <a:ext cx="1797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F0"/>
                </a:solidFill>
                <a:latin typeface="Roboto" panose="02000000000000000000" pitchFamily="2" charset="0"/>
              </a:rPr>
              <a:t>TOTVS</a:t>
            </a:r>
            <a:br>
              <a:rPr lang="pt-BR" dirty="0" smtClean="0">
                <a:solidFill>
                  <a:srgbClr val="00B0F0"/>
                </a:solidFill>
                <a:latin typeface="Roboto" panose="02000000000000000000" pitchFamily="2" charset="0"/>
              </a:rPr>
            </a:br>
            <a:r>
              <a:rPr lang="pt-BR" dirty="0" err="1" smtClean="0">
                <a:solidFill>
                  <a:srgbClr val="00B0F0"/>
                </a:solidFill>
                <a:latin typeface="Roboto" panose="02000000000000000000" pitchFamily="2" charset="0"/>
              </a:rPr>
              <a:t>Smart</a:t>
            </a:r>
            <a:r>
              <a:rPr lang="pt-BR" dirty="0" smtClean="0">
                <a:solidFill>
                  <a:srgbClr val="00B0F0"/>
                </a:solidFill>
                <a:latin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rgbClr val="00B0F0"/>
                </a:solidFill>
                <a:latin typeface="Roboto" panose="02000000000000000000" pitchFamily="2" charset="0"/>
              </a:rPr>
              <a:t>Analytics</a:t>
            </a:r>
            <a:r>
              <a:rPr lang="pt-BR" dirty="0" smtClean="0">
                <a:solidFill>
                  <a:srgbClr val="00B0F0"/>
                </a:solidFill>
                <a:latin typeface="Roboto" panose="02000000000000000000" pitchFamily="2" charset="0"/>
              </a:rPr>
              <a:t/>
            </a:r>
            <a:br>
              <a:rPr lang="pt-BR" dirty="0" smtClean="0">
                <a:solidFill>
                  <a:srgbClr val="00B0F0"/>
                </a:solidFill>
                <a:latin typeface="Roboto" panose="02000000000000000000" pitchFamily="2" charset="0"/>
              </a:rPr>
            </a:br>
            <a:r>
              <a:rPr lang="pt-BR" dirty="0" smtClean="0">
                <a:solidFill>
                  <a:srgbClr val="00B0F0"/>
                </a:solidFill>
                <a:latin typeface="Roboto" panose="02000000000000000000" pitchFamily="2" charset="0"/>
              </a:rPr>
              <a:t>Mobile</a:t>
            </a:r>
            <a:endParaRPr lang="pt-BR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22611" y="399421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Exibir senha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769524" y="4320482"/>
            <a:ext cx="316926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3337594" y="3986347"/>
            <a:ext cx="515155" cy="283335"/>
            <a:chOff x="4778062" y="2691685"/>
            <a:chExt cx="515155" cy="283335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78062" y="2691685"/>
              <a:ext cx="515155" cy="28333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810279" y="2720161"/>
              <a:ext cx="237723" cy="2446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5" name="Conector reto 54"/>
          <p:cNvCxnSpPr/>
          <p:nvPr/>
        </p:nvCxnSpPr>
        <p:spPr>
          <a:xfrm>
            <a:off x="769524" y="3926782"/>
            <a:ext cx="316926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835311" y="353842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Senha</a:t>
            </a:r>
            <a:endParaRPr lang="pt-BR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769524" y="3456882"/>
            <a:ext cx="316926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835311" y="306852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endParaRPr lang="pt-BR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4332257" y="415689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5122920" y="2790739"/>
            <a:ext cx="2045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Bem vindo ao </a:t>
            </a:r>
            <a:b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TOTVS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4467232" y="3733369"/>
            <a:ext cx="3357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Nas próximas telas você irá configurar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aplicativ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o. Nesta configuração você poderá escolher qual projeto e indicadores deseja acompanhar.</a:t>
            </a:r>
          </a:p>
          <a:p>
            <a:pPr algn="ctr"/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Quando estiver pronto, clique em iniciar.</a:t>
            </a:r>
            <a:endParaRPr lang="pt-B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655118" y="512588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Roboto" panose="02000000000000000000" pitchFamily="2" charset="0"/>
              </a:rPr>
              <a:t>INICIAR</a:t>
            </a:r>
          </a:p>
        </p:txBody>
      </p:sp>
      <p:pic>
        <p:nvPicPr>
          <p:cNvPr id="1026" name="Picture 2" descr="Resultado de imagem para analytic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475" y="1186036"/>
            <a:ext cx="2148642" cy="135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tângulo 77"/>
          <p:cNvSpPr/>
          <p:nvPr/>
        </p:nvSpPr>
        <p:spPr>
          <a:xfrm>
            <a:off x="8093587" y="415689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8093587" y="527800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CANCELAR</a:t>
            </a:r>
            <a:endParaRPr lang="pt-BR" sz="11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10876127" y="527800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PRÓXIMO</a:t>
            </a:r>
            <a:endParaRPr lang="pt-BR" sz="11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8093587" y="1013632"/>
            <a:ext cx="32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Seleciona o projeto que deseja visualizar:</a:t>
            </a:r>
            <a:endParaRPr lang="pt-BR" sz="1400" dirty="0"/>
          </a:p>
        </p:txBody>
      </p:sp>
      <p:sp>
        <p:nvSpPr>
          <p:cNvPr id="82" name="Retângulo 81"/>
          <p:cNvSpPr/>
          <p:nvPr/>
        </p:nvSpPr>
        <p:spPr>
          <a:xfrm>
            <a:off x="8085241" y="1575261"/>
            <a:ext cx="3553600" cy="669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CONVENÇÃO DE VENDAS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8085241" y="2245236"/>
            <a:ext cx="3553600" cy="669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DEMO SERVIÇOS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8085241" y="2923896"/>
            <a:ext cx="3553600" cy="669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Horas Extras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8093587" y="3597886"/>
            <a:ext cx="3545254" cy="669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Universo TOTVS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Resultado de imagem para check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270" y="2270091"/>
            <a:ext cx="624488" cy="6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3627" y="415689"/>
            <a:ext cx="3540900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32257" y="415689"/>
            <a:ext cx="3545254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93587" y="415689"/>
            <a:ext cx="3545254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93587" y="415689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79273" y="415689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9273" y="55335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VOLTAR</a:t>
            </a:r>
            <a:endParaRPr lang="pt-BR" sz="11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52111" y="553353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PRÓXIMO</a:t>
            </a:r>
            <a:endParaRPr lang="pt-BR" sz="11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79273" y="998564"/>
            <a:ext cx="32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Seleciona os aplicativos que deseja visualizar:</a:t>
            </a:r>
            <a:endParaRPr lang="pt-BR" sz="1400" dirty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699334" y="1618827"/>
            <a:ext cx="1599365" cy="121920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sz="1400" dirty="0" smtClean="0">
                <a:solidFill>
                  <a:schemeClr val="tx1"/>
                </a:solidFill>
              </a:rPr>
              <a:t>Comercial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398066" y="1618827"/>
            <a:ext cx="1599365" cy="121920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sz="1400" dirty="0" smtClean="0">
                <a:solidFill>
                  <a:schemeClr val="tx1"/>
                </a:solidFill>
              </a:rPr>
              <a:t>Financeiro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99333" y="2935070"/>
            <a:ext cx="1599365" cy="121920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sz="1400" dirty="0" smtClean="0">
                <a:solidFill>
                  <a:schemeClr val="tx1"/>
                </a:solidFill>
              </a:rPr>
              <a:t>Controladoria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2400747" y="2933033"/>
            <a:ext cx="1599365" cy="121920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sz="1400" dirty="0" smtClean="0">
                <a:solidFill>
                  <a:schemeClr val="tx1"/>
                </a:solidFill>
              </a:rPr>
              <a:t>RH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99333" y="4279364"/>
            <a:ext cx="1599365" cy="121920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BR" sz="1400" dirty="0" smtClean="0">
                <a:solidFill>
                  <a:schemeClr val="tx1"/>
                </a:solidFill>
              </a:rPr>
              <a:t>Produção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44" name="Picture 4" descr="Resultado de imagem para check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07" y="1550316"/>
            <a:ext cx="624488" cy="6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Resultado de imagem para check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25" y="1557186"/>
            <a:ext cx="624488" cy="6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/>
          <p:cNvSpPr/>
          <p:nvPr/>
        </p:nvSpPr>
        <p:spPr>
          <a:xfrm>
            <a:off x="4333365" y="415689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333365" y="55335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VOLTAR</a:t>
            </a:r>
            <a:endParaRPr lang="pt-BR" sz="11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106203" y="553353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PRÓXIMO</a:t>
            </a:r>
            <a:endParaRPr lang="pt-BR" sz="11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339495" y="998564"/>
            <a:ext cx="32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Seleciona os indicadores que deseja acompanhar:</a:t>
            </a:r>
            <a:endParaRPr lang="pt-BR" sz="1400" dirty="0"/>
          </a:p>
        </p:txBody>
      </p:sp>
      <p:sp>
        <p:nvSpPr>
          <p:cNvPr id="50" name="Retângulo 49"/>
          <p:cNvSpPr/>
          <p:nvPr/>
        </p:nvSpPr>
        <p:spPr>
          <a:xfrm>
            <a:off x="4332257" y="1606254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339495" y="1708671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accent2"/>
                </a:solidFill>
                <a:latin typeface="Roboto" panose="02000000000000000000" pitchFamily="2" charset="0"/>
              </a:rPr>
              <a:t>COMERCIAL</a:t>
            </a:r>
            <a:endParaRPr lang="pt-BR" sz="1400" dirty="0" smtClean="0">
              <a:solidFill>
                <a:schemeClr val="accent2"/>
              </a:solidFill>
              <a:latin typeface="Roboto" panose="02000000000000000000" pitchFamily="2" charset="0"/>
            </a:endParaRPr>
          </a:p>
        </p:txBody>
      </p:sp>
      <p:sp>
        <p:nvSpPr>
          <p:cNvPr id="52" name="Retângulo 51"/>
          <p:cNvSpPr/>
          <p:nvPr/>
        </p:nvSpPr>
        <p:spPr>
          <a:xfrm flipV="1">
            <a:off x="4339495" y="1601053"/>
            <a:ext cx="1173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 flipV="1">
            <a:off x="4339495" y="2068187"/>
            <a:ext cx="11737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4" descr="Resultado de imagem para check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07" y="4246672"/>
            <a:ext cx="624488" cy="6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5624532" y="1708670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Roboto" panose="02000000000000000000" pitchFamily="2" charset="0"/>
              </a:rPr>
              <a:t>PRODUÇÃO</a:t>
            </a:r>
            <a:endParaRPr lang="pt-BR" sz="1400" dirty="0" smtClean="0">
              <a:latin typeface="Roboto" panose="02000000000000000000" pitchFamily="2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874924" y="1715542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Roboto" panose="02000000000000000000" pitchFamily="2" charset="0"/>
              </a:rPr>
              <a:t>FINANCEIR</a:t>
            </a:r>
            <a:endParaRPr lang="pt-BR" sz="1400" dirty="0" smtClean="0">
              <a:latin typeface="Roboto" panose="02000000000000000000" pitchFamily="2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4463698" y="2268195"/>
            <a:ext cx="3232502" cy="601525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Ticket Médio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4452412" y="2961882"/>
            <a:ext cx="3243788" cy="608782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Vendas por Produto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443614" y="3670541"/>
            <a:ext cx="3243788" cy="576131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Top 10 Vendedores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m para line graph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24519" r="21229" b="22815"/>
          <a:stretch/>
        </p:blipFill>
        <p:spPr bwMode="auto">
          <a:xfrm>
            <a:off x="4610388" y="2413720"/>
            <a:ext cx="377295" cy="3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izza grap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40" y="3034837"/>
            <a:ext cx="454943" cy="4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bar graph pn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03" y="3742588"/>
            <a:ext cx="377295" cy="37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Resultado de imagem para check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4" y="2256713"/>
            <a:ext cx="624488" cy="6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esultado de imagem para check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4" y="3646362"/>
            <a:ext cx="624488" cy="6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64"/>
          <p:cNvSpPr txBox="1"/>
          <p:nvPr/>
        </p:nvSpPr>
        <p:spPr>
          <a:xfrm>
            <a:off x="8092948" y="998564"/>
            <a:ext cx="322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PREVIEW:</a:t>
            </a:r>
            <a:endParaRPr lang="pt-BR" sz="1400" dirty="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4463698" y="2956764"/>
            <a:ext cx="3243788" cy="625381"/>
          </a:xfrm>
          <a:prstGeom prst="roundRect">
            <a:avLst>
              <a:gd name="adj" fmla="val 4526"/>
            </a:avLst>
          </a:prstGeom>
          <a:solidFill>
            <a:schemeClr val="tx1">
              <a:lumMod val="50000"/>
              <a:lumOff val="50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Métrica “Vendas por produto” não encontrada no projeto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9982323" y="1021647"/>
            <a:ext cx="1656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/>
              <a:t>(arraste para ordenar)</a:t>
            </a:r>
            <a:endParaRPr lang="pt-BR" sz="1100" dirty="0"/>
          </a:p>
        </p:txBody>
      </p:sp>
      <p:sp>
        <p:nvSpPr>
          <p:cNvPr id="61" name="Seta em curva para a direita 60"/>
          <p:cNvSpPr/>
          <p:nvPr/>
        </p:nvSpPr>
        <p:spPr>
          <a:xfrm rot="10800000">
            <a:off x="11537572" y="3434376"/>
            <a:ext cx="316237" cy="812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9" name="Picture 4" descr="Resultado de imagem para pizza grap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61" y="4152233"/>
            <a:ext cx="452891" cy="4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tângulo de cantos arredondados 79"/>
          <p:cNvSpPr/>
          <p:nvPr/>
        </p:nvSpPr>
        <p:spPr>
          <a:xfrm>
            <a:off x="8213479" y="4803659"/>
            <a:ext cx="3243788" cy="59507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Receita TRI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2056" name="Picture 8" descr="Resultado de imagem para gau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27" y="4812841"/>
            <a:ext cx="543758" cy="5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tângulo de cantos arredondados 82"/>
          <p:cNvSpPr/>
          <p:nvPr/>
        </p:nvSpPr>
        <p:spPr>
          <a:xfrm>
            <a:off x="8213479" y="5502210"/>
            <a:ext cx="3243788" cy="59507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Despesa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2058" name="Picture 10" descr="Resultado de imagem para kpi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71" y="5548710"/>
            <a:ext cx="502070" cy="5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tângulo de cantos arredondados 85"/>
          <p:cNvSpPr/>
          <p:nvPr/>
        </p:nvSpPr>
        <p:spPr>
          <a:xfrm>
            <a:off x="4453880" y="4346894"/>
            <a:ext cx="3243788" cy="59507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Receita ANO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87" name="Picture 8" descr="Resultado de imagem para gau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28" y="4356076"/>
            <a:ext cx="543758" cy="5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/>
          <p:cNvSpPr/>
          <p:nvPr/>
        </p:nvSpPr>
        <p:spPr>
          <a:xfrm>
            <a:off x="8092948" y="5765800"/>
            <a:ext cx="3545893" cy="542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F0"/>
                </a:solidFill>
              </a:rPr>
              <a:t>FINALIZAR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8092479" y="55335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VOLTAR</a:t>
            </a:r>
            <a:endParaRPr lang="pt-BR" sz="11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139628" y="1353657"/>
            <a:ext cx="3397944" cy="2656397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Comercial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8231822" y="1708670"/>
            <a:ext cx="3232502" cy="70505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Ticket Médio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71" name="Picture 2" descr="Resultado de imagem para line graph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24519" r="21229" b="22815"/>
          <a:stretch/>
        </p:blipFill>
        <p:spPr bwMode="auto">
          <a:xfrm>
            <a:off x="8414061" y="1855418"/>
            <a:ext cx="393093" cy="3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de cantos arredondados 71"/>
          <p:cNvSpPr/>
          <p:nvPr/>
        </p:nvSpPr>
        <p:spPr>
          <a:xfrm>
            <a:off x="8226179" y="2544537"/>
            <a:ext cx="3243788" cy="653997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Top 10 Vendedores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73" name="Picture 6" descr="Resultado de imagem para bar graph png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61" y="2673682"/>
            <a:ext cx="395706" cy="39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tângulo de cantos arredondados 73"/>
          <p:cNvSpPr/>
          <p:nvPr/>
        </p:nvSpPr>
        <p:spPr>
          <a:xfrm>
            <a:off x="8197801" y="3341930"/>
            <a:ext cx="3243788" cy="59507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Itens em estoque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76" name="Picture 6" descr="Resultado de imagem para bar graph png"/>
          <p:cNvPicPr>
            <a:picLocks noChangeAspect="1" noChangeArrowheads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61" y="3434376"/>
            <a:ext cx="361067" cy="3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tângulo de cantos arredondados 76"/>
          <p:cNvSpPr/>
          <p:nvPr/>
        </p:nvSpPr>
        <p:spPr>
          <a:xfrm>
            <a:off x="8215463" y="4080396"/>
            <a:ext cx="3243788" cy="595070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Gastos do orçamento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3627" y="415689"/>
            <a:ext cx="3540900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83627" y="415689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792254" y="1281012"/>
            <a:ext cx="3232502" cy="2401988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Ticket Médio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m para line graph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24519" r="21229" b="22815"/>
          <a:stretch/>
        </p:blipFill>
        <p:spPr bwMode="auto">
          <a:xfrm>
            <a:off x="1466894" y="1367510"/>
            <a:ext cx="2128786" cy="20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08380" y="475501"/>
            <a:ext cx="419026" cy="4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de cantos arredondados 71"/>
          <p:cNvSpPr/>
          <p:nvPr/>
        </p:nvSpPr>
        <p:spPr>
          <a:xfrm>
            <a:off x="777196" y="3779361"/>
            <a:ext cx="3232502" cy="2401988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Vendas por produto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73" name="Picture 4" descr="Resultado de imagem para pizza graph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15" y="3968670"/>
            <a:ext cx="1698203" cy="16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ixaDeTexto 73"/>
          <p:cNvSpPr txBox="1"/>
          <p:nvPr/>
        </p:nvSpPr>
        <p:spPr>
          <a:xfrm>
            <a:off x="1231900" y="971222"/>
            <a:ext cx="2902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solidFill>
                  <a:schemeClr val="bg2">
                    <a:lumMod val="50000"/>
                  </a:schemeClr>
                </a:solidFill>
              </a:rPr>
              <a:t>(última atualização: 05/06/2017 às 23:58)</a:t>
            </a:r>
            <a:endParaRPr lang="pt-B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Retângulo 74"/>
          <p:cNvSpPr/>
          <p:nvPr/>
        </p:nvSpPr>
        <p:spPr>
          <a:xfrm>
            <a:off x="4240738" y="415689"/>
            <a:ext cx="3540900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4240738" y="415689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Smart</a:t>
            </a: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4449365" y="1281012"/>
            <a:ext cx="3232502" cy="2401988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Ticket Médio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78" name="Picture 2" descr="Resultado de imagem para line graph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24519" r="21229" b="22815"/>
          <a:stretch/>
        </p:blipFill>
        <p:spPr bwMode="auto">
          <a:xfrm>
            <a:off x="5136705" y="1367510"/>
            <a:ext cx="2128786" cy="20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65491" y="475501"/>
            <a:ext cx="419026" cy="4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tângulo de cantos arredondados 79"/>
          <p:cNvSpPr/>
          <p:nvPr/>
        </p:nvSpPr>
        <p:spPr>
          <a:xfrm>
            <a:off x="4434307" y="3779361"/>
            <a:ext cx="3232502" cy="2401988"/>
          </a:xfrm>
          <a:prstGeom prst="roundRect">
            <a:avLst>
              <a:gd name="adj" fmla="val 4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Vendas por produto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81" name="Picture 4" descr="Resultado de imagem para pizza graph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26" y="3968670"/>
            <a:ext cx="1698203" cy="16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aixaDeTexto 81"/>
          <p:cNvSpPr txBox="1"/>
          <p:nvPr/>
        </p:nvSpPr>
        <p:spPr>
          <a:xfrm>
            <a:off x="4889011" y="971222"/>
            <a:ext cx="2902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 smtClean="0">
                <a:solidFill>
                  <a:schemeClr val="bg2">
                    <a:lumMod val="50000"/>
                  </a:schemeClr>
                </a:solidFill>
              </a:rPr>
              <a:t>(última atualização: 05/06/2017 às 23:58)</a:t>
            </a:r>
            <a:endParaRPr lang="pt-B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5016499" y="415689"/>
            <a:ext cx="2774717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4244733" y="415689"/>
            <a:ext cx="781484" cy="5892168"/>
          </a:xfrm>
          <a:prstGeom prst="rect">
            <a:avLst/>
          </a:prstGeom>
          <a:solidFill>
            <a:schemeClr val="bg2">
              <a:lumMod val="10000"/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5809968" y="518637"/>
            <a:ext cx="118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FILTROS</a:t>
            </a:r>
            <a:endParaRPr lang="pt-BR" sz="1400" b="1" dirty="0"/>
          </a:p>
        </p:txBody>
      </p:sp>
      <p:sp>
        <p:nvSpPr>
          <p:cNvPr id="3" name="Retângulo 2"/>
          <p:cNvSpPr/>
          <p:nvPr/>
        </p:nvSpPr>
        <p:spPr>
          <a:xfrm>
            <a:off x="5136705" y="1232832"/>
            <a:ext cx="2530104" cy="43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136705" y="971222"/>
            <a:ext cx="2530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endParaRPr lang="pt-B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5136705" y="1962833"/>
            <a:ext cx="2530104" cy="43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5136705" y="1701223"/>
            <a:ext cx="2530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2">
                    <a:lumMod val="50000"/>
                  </a:schemeClr>
                </a:solidFill>
              </a:rPr>
              <a:t>Empresa</a:t>
            </a:r>
            <a:endParaRPr lang="pt-B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5136705" y="2692111"/>
            <a:ext cx="2530104" cy="43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5136705" y="2430501"/>
            <a:ext cx="2530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2">
                    <a:lumMod val="50000"/>
                  </a:schemeClr>
                </a:solidFill>
              </a:rPr>
              <a:t>Filial</a:t>
            </a:r>
            <a:endParaRPr lang="pt-B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5132849" y="3430501"/>
            <a:ext cx="2530104" cy="43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5132849" y="3168891"/>
            <a:ext cx="2530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2">
                    <a:lumMod val="50000"/>
                  </a:schemeClr>
                </a:solidFill>
              </a:rPr>
              <a:t>Moeda</a:t>
            </a:r>
            <a:endParaRPr lang="pt-B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6393132" y="4033930"/>
            <a:ext cx="1128003" cy="37130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rgbClr val="00B0F0"/>
                </a:solidFill>
              </a:rPr>
              <a:t>APLICAR</a:t>
            </a:r>
            <a:endParaRPr lang="pt-BR" sz="1400" b="1" dirty="0">
              <a:solidFill>
                <a:srgbClr val="00B0F0"/>
              </a:solidFill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5190540" y="4044870"/>
            <a:ext cx="1132795" cy="36036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B0F0"/>
                </a:solidFill>
              </a:rPr>
              <a:t>CANCELAR</a:t>
            </a:r>
            <a:endParaRPr lang="pt-BR" sz="1400" dirty="0">
              <a:solidFill>
                <a:srgbClr val="00B0F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42428" y="452676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 smtClean="0">
                <a:solidFill>
                  <a:srgbClr val="00B0F0"/>
                </a:solidFill>
              </a:rPr>
              <a:t>Limpar filtros</a:t>
            </a:r>
            <a:endParaRPr lang="pt-BR" sz="1400" u="sng" dirty="0">
              <a:solidFill>
                <a:srgbClr val="00B0F0"/>
              </a:solidFill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6157582" y="5917390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B0F0"/>
                </a:solidFill>
                <a:latin typeface="Roboto" panose="02000000000000000000" pitchFamily="2" charset="0"/>
              </a:rPr>
              <a:t>CONFIGURAÇÕES</a:t>
            </a:r>
            <a:endParaRPr lang="pt-BR" sz="14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pic>
        <p:nvPicPr>
          <p:cNvPr id="3080" name="Picture 8" descr="Resultado de imagem para settings 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5" y="5937842"/>
            <a:ext cx="268288" cy="26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 94"/>
          <p:cNvSpPr/>
          <p:nvPr/>
        </p:nvSpPr>
        <p:spPr>
          <a:xfrm>
            <a:off x="7995442" y="431051"/>
            <a:ext cx="3544945" cy="589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7995443" y="431051"/>
            <a:ext cx="3545254" cy="48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7995443" y="543162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rgbClr val="00B0F0"/>
                </a:solidFill>
                <a:latin typeface="Roboto" panose="02000000000000000000" pitchFamily="2" charset="0"/>
              </a:rPr>
              <a:t>FECHAR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8003789" y="3590252"/>
            <a:ext cx="3542223" cy="3922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CONFIGURAÇÕES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8005686" y="5410439"/>
            <a:ext cx="3540326" cy="71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0" name="CaixaDeTexto 99"/>
          <p:cNvSpPr txBox="1"/>
          <p:nvPr/>
        </p:nvSpPr>
        <p:spPr>
          <a:xfrm>
            <a:off x="8067852" y="5440869"/>
            <a:ext cx="810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Usuário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8067851" y="5714855"/>
            <a:ext cx="128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JOAO.LIMA</a:t>
            </a:r>
            <a:endParaRPr lang="pt-BR" sz="1400" dirty="0"/>
          </a:p>
        </p:txBody>
      </p:sp>
      <p:sp>
        <p:nvSpPr>
          <p:cNvPr id="102" name="Retângulo 101"/>
          <p:cNvSpPr/>
          <p:nvPr/>
        </p:nvSpPr>
        <p:spPr>
          <a:xfrm>
            <a:off x="7999156" y="3987708"/>
            <a:ext cx="3544706" cy="71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3" name="CaixaDeTexto 102"/>
          <p:cNvSpPr txBox="1"/>
          <p:nvPr/>
        </p:nvSpPr>
        <p:spPr>
          <a:xfrm>
            <a:off x="8074022" y="4018138"/>
            <a:ext cx="1129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Cliente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8074022" y="4292124"/>
            <a:ext cx="18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Grupo J. Lima</a:t>
            </a:r>
            <a:endParaRPr lang="pt-BR" sz="1400" dirty="0"/>
          </a:p>
        </p:txBody>
      </p:sp>
      <p:sp>
        <p:nvSpPr>
          <p:cNvPr id="105" name="Retângulo 104"/>
          <p:cNvSpPr/>
          <p:nvPr/>
        </p:nvSpPr>
        <p:spPr>
          <a:xfrm>
            <a:off x="7997006" y="4693899"/>
            <a:ext cx="3543381" cy="71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6" name="CaixaDeTexto 105"/>
          <p:cNvSpPr txBox="1"/>
          <p:nvPr/>
        </p:nvSpPr>
        <p:spPr>
          <a:xfrm>
            <a:off x="8071874" y="4724329"/>
            <a:ext cx="497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Set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8071873" y="4998315"/>
            <a:ext cx="246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GERAL</a:t>
            </a:r>
            <a:endParaRPr lang="pt-BR" sz="1400" dirty="0"/>
          </a:p>
        </p:txBody>
      </p:sp>
      <p:sp>
        <p:nvSpPr>
          <p:cNvPr id="108" name="Retângulo 107"/>
          <p:cNvSpPr/>
          <p:nvPr/>
        </p:nvSpPr>
        <p:spPr>
          <a:xfrm>
            <a:off x="8107850" y="6174430"/>
            <a:ext cx="3334099" cy="14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1" name="Retângulo 110"/>
          <p:cNvSpPr/>
          <p:nvPr/>
        </p:nvSpPr>
        <p:spPr>
          <a:xfrm>
            <a:off x="8003789" y="910010"/>
            <a:ext cx="3548993" cy="3922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DASHBOARD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7997574" y="1292515"/>
            <a:ext cx="3544706" cy="713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4" name="CaixaDeTexto 113"/>
          <p:cNvSpPr txBox="1"/>
          <p:nvPr/>
        </p:nvSpPr>
        <p:spPr>
          <a:xfrm>
            <a:off x="8072440" y="1322945"/>
            <a:ext cx="1129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Projeto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072440" y="1596931"/>
            <a:ext cx="18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DEMO SERVIÇOS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10729166" y="1515692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B0F0"/>
                </a:solidFill>
                <a:latin typeface="Roboto" panose="02000000000000000000" pitchFamily="2" charset="0"/>
              </a:rPr>
              <a:t>TROCAR</a:t>
            </a:r>
            <a:endParaRPr lang="pt-BR" sz="12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7997006" y="1991406"/>
            <a:ext cx="3544706" cy="53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8" name="CaixaDeTexto 117"/>
          <p:cNvSpPr txBox="1"/>
          <p:nvPr/>
        </p:nvSpPr>
        <p:spPr>
          <a:xfrm>
            <a:off x="8072440" y="2105186"/>
            <a:ext cx="18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APPS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10724183" y="2127768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B0F0"/>
                </a:solidFill>
                <a:latin typeface="Roboto" panose="02000000000000000000" pitchFamily="2" charset="0"/>
              </a:rPr>
              <a:t>TROCAR</a:t>
            </a:r>
            <a:endParaRPr lang="pt-BR" sz="12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7997006" y="2526423"/>
            <a:ext cx="3544706" cy="53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1" name="CaixaDeTexto 120"/>
          <p:cNvSpPr txBox="1"/>
          <p:nvPr/>
        </p:nvSpPr>
        <p:spPr>
          <a:xfrm>
            <a:off x="8072440" y="2640203"/>
            <a:ext cx="18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INDICADORES</a:t>
            </a:r>
            <a:endParaRPr lang="pt-BR" sz="1400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10724183" y="2662785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B0F0"/>
                </a:solidFill>
                <a:latin typeface="Roboto" panose="02000000000000000000" pitchFamily="2" charset="0"/>
              </a:rPr>
              <a:t>TROCAR</a:t>
            </a:r>
            <a:endParaRPr lang="pt-BR" sz="12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7997006" y="3061269"/>
            <a:ext cx="3544706" cy="53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4" name="CaixaDeTexto 123"/>
          <p:cNvSpPr txBox="1"/>
          <p:nvPr/>
        </p:nvSpPr>
        <p:spPr>
          <a:xfrm>
            <a:off x="8072440" y="3175049"/>
            <a:ext cx="18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ORDENAÇÃO</a:t>
            </a:r>
            <a:endParaRPr lang="pt-BR" sz="140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10724183" y="319763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B0F0"/>
                </a:solidFill>
                <a:latin typeface="Roboto" panose="02000000000000000000" pitchFamily="2" charset="0"/>
              </a:rPr>
              <a:t>TROCAR</a:t>
            </a:r>
            <a:endParaRPr lang="pt-BR" sz="1200" dirty="0" smtClean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7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201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Roboto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Koji Oliveira Nakabayashi</dc:creator>
  <cp:lastModifiedBy>Claudio Koji Oliveira Nakabayashi</cp:lastModifiedBy>
  <cp:revision>92</cp:revision>
  <dcterms:created xsi:type="dcterms:W3CDTF">2017-03-03T12:46:52Z</dcterms:created>
  <dcterms:modified xsi:type="dcterms:W3CDTF">2017-06-05T21:27:05Z</dcterms:modified>
</cp:coreProperties>
</file>