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0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4CDA-2A09-4DF0-9D09-E72D7431F112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FCB5-317F-41F7-A297-C8F9603D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507" y="5793924"/>
            <a:ext cx="74090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6" name="Straight Arrow Connector 5"/>
          <p:cNvCxnSpPr>
            <a:stCxn id="9" idx="2"/>
            <a:endCxn id="10" idx="0"/>
          </p:cNvCxnSpPr>
          <p:nvPr/>
        </p:nvCxnSpPr>
        <p:spPr>
          <a:xfrm>
            <a:off x="5186092" y="4465869"/>
            <a:ext cx="1" cy="13421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37292" y="4096537"/>
            <a:ext cx="1297599" cy="369332"/>
          </a:xfrm>
          <a:prstGeom prst="rect">
            <a:avLst/>
          </a:prstGeom>
          <a:solidFill>
            <a:srgbClr val="FE8C8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216" y="5808007"/>
            <a:ext cx="1533753" cy="369332"/>
          </a:xfrm>
          <a:prstGeom prst="rect">
            <a:avLst/>
          </a:prstGeom>
          <a:solidFill>
            <a:srgbClr val="FE8C8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View interface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72751" y="3494400"/>
            <a:ext cx="10901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Wpf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84" y="3494400"/>
            <a:ext cx="30411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Blueprint Building View 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68181" y="424934"/>
            <a:ext cx="169931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Wpf</a:t>
            </a:r>
            <a:r>
              <a:rPr lang="en-US" dirty="0" smtClean="0"/>
              <a:t> Game 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715" y="1211516"/>
            <a:ext cx="19364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Constructed Game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2"/>
            <a:endCxn id="10" idx="0"/>
          </p:cNvCxnSpPr>
          <p:nvPr/>
        </p:nvCxnSpPr>
        <p:spPr>
          <a:xfrm flipH="1">
            <a:off x="5186093" y="3863732"/>
            <a:ext cx="2531743" cy="19442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9" idx="0"/>
          </p:cNvCxnSpPr>
          <p:nvPr/>
        </p:nvCxnSpPr>
        <p:spPr>
          <a:xfrm flipH="1">
            <a:off x="5186092" y="794266"/>
            <a:ext cx="2531745" cy="33022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10" idx="0"/>
          </p:cNvCxnSpPr>
          <p:nvPr/>
        </p:nvCxnSpPr>
        <p:spPr>
          <a:xfrm flipH="1">
            <a:off x="5186093" y="794266"/>
            <a:ext cx="2531744" cy="5013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11" idx="0"/>
          </p:cNvCxnSpPr>
          <p:nvPr/>
        </p:nvCxnSpPr>
        <p:spPr>
          <a:xfrm flipH="1">
            <a:off x="7717836" y="794266"/>
            <a:ext cx="1" cy="2700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4" idx="0"/>
          </p:cNvCxnSpPr>
          <p:nvPr/>
        </p:nvCxnSpPr>
        <p:spPr>
          <a:xfrm>
            <a:off x="1760961" y="3863732"/>
            <a:ext cx="0" cy="1930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9" idx="1"/>
          </p:cNvCxnSpPr>
          <p:nvPr/>
        </p:nvCxnSpPr>
        <p:spPr>
          <a:xfrm>
            <a:off x="3281538" y="3679066"/>
            <a:ext cx="1255754" cy="602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10" idx="0"/>
          </p:cNvCxnSpPr>
          <p:nvPr/>
        </p:nvCxnSpPr>
        <p:spPr>
          <a:xfrm>
            <a:off x="1760961" y="3863732"/>
            <a:ext cx="3425132" cy="19442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0" idx="2"/>
            <a:endCxn id="12" idx="0"/>
          </p:cNvCxnSpPr>
          <p:nvPr/>
        </p:nvCxnSpPr>
        <p:spPr>
          <a:xfrm>
            <a:off x="1760961" y="1580848"/>
            <a:ext cx="0" cy="1913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1"/>
            <a:endCxn id="20" idx="3"/>
          </p:cNvCxnSpPr>
          <p:nvPr/>
        </p:nvCxnSpPr>
        <p:spPr>
          <a:xfrm flipH="1">
            <a:off x="2729207" y="609600"/>
            <a:ext cx="4138974" cy="7865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0" idx="2"/>
            <a:endCxn id="9" idx="0"/>
          </p:cNvCxnSpPr>
          <p:nvPr/>
        </p:nvCxnSpPr>
        <p:spPr>
          <a:xfrm>
            <a:off x="1760961" y="1580848"/>
            <a:ext cx="3425131" cy="2515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2"/>
            <a:endCxn id="10" idx="0"/>
          </p:cNvCxnSpPr>
          <p:nvPr/>
        </p:nvCxnSpPr>
        <p:spPr>
          <a:xfrm>
            <a:off x="1760961" y="1580848"/>
            <a:ext cx="3425132" cy="42271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3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Tenerifee</dc:creator>
  <cp:lastModifiedBy>Tenerifee</cp:lastModifiedBy>
  <cp:revision>3</cp:revision>
  <dcterms:created xsi:type="dcterms:W3CDTF">2018-06-01T14:56:45Z</dcterms:created>
  <dcterms:modified xsi:type="dcterms:W3CDTF">2018-06-01T15:39:55Z</dcterms:modified>
</cp:coreProperties>
</file>