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70" r:id="rId6"/>
    <p:sldId id="269" r:id="rId7"/>
    <p:sldId id="275" r:id="rId8"/>
    <p:sldId id="273" r:id="rId9"/>
    <p:sldId id="274" r:id="rId10"/>
    <p:sldId id="271" r:id="rId11"/>
    <p:sldId id="278" r:id="rId12"/>
    <p:sldId id="277" r:id="rId13"/>
    <p:sldId id="276" r:id="rId14"/>
    <p:sldId id="27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EE63F-473A-4847-8864-A72345EA9D0B}" v="72" dt="2021-07-26T13:21:33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-Raluca Rugina" userId="964688e5df058862" providerId="LiveId" clId="{038EE63F-473A-4847-8864-A72345EA9D0B}"/>
    <pc:docChg chg="undo redo custSel addSld delSld modSld sldOrd modMainMaster">
      <pc:chgData name="Andreea-Raluca Rugina" userId="964688e5df058862" providerId="LiveId" clId="{038EE63F-473A-4847-8864-A72345EA9D0B}" dt="2021-07-26T13:50:07.447" v="4227"/>
      <pc:docMkLst>
        <pc:docMk/>
      </pc:docMkLst>
      <pc:sldChg chg="modTransition">
        <pc:chgData name="Andreea-Raluca Rugina" userId="964688e5df058862" providerId="LiveId" clId="{038EE63F-473A-4847-8864-A72345EA9D0B}" dt="2021-07-26T13:21:33.192" v="3926"/>
        <pc:sldMkLst>
          <pc:docMk/>
          <pc:sldMk cId="3912747309" sldId="268"/>
        </pc:sldMkLst>
      </pc:sldChg>
      <pc:sldChg chg="addSp delSp modSp mod modTransition setBg setClrOvrMap">
        <pc:chgData name="Andreea-Raluca Rugina" userId="964688e5df058862" providerId="LiveId" clId="{038EE63F-473A-4847-8864-A72345EA9D0B}" dt="2021-07-26T13:21:33.192" v="3926"/>
        <pc:sldMkLst>
          <pc:docMk/>
          <pc:sldMk cId="3698818506" sldId="269"/>
        </pc:sldMkLst>
        <pc:spChg chg="mod">
          <ac:chgData name="Andreea-Raluca Rugina" userId="964688e5df058862" providerId="LiveId" clId="{038EE63F-473A-4847-8864-A72345EA9D0B}" dt="2021-07-26T13:02:50.266" v="3567" actId="26606"/>
          <ac:spMkLst>
            <pc:docMk/>
            <pc:sldMk cId="3698818506" sldId="269"/>
            <ac:spMk id="2" creationId="{00FCA10B-FC1D-4DE9-8AAC-C2A0B4F7D0F4}"/>
          </ac:spMkLst>
        </pc:spChg>
        <pc:spChg chg="del mod">
          <ac:chgData name="Andreea-Raluca Rugina" userId="964688e5df058862" providerId="LiveId" clId="{038EE63F-473A-4847-8864-A72345EA9D0B}" dt="2021-07-26T13:02:50.266" v="3567" actId="26606"/>
          <ac:spMkLst>
            <pc:docMk/>
            <pc:sldMk cId="3698818506" sldId="269"/>
            <ac:spMk id="3" creationId="{7E445AE2-283E-4513-8711-08D4CA0A8B86}"/>
          </ac:spMkLst>
        </pc:spChg>
        <pc:spChg chg="add">
          <ac:chgData name="Andreea-Raluca Rugina" userId="964688e5df058862" providerId="LiveId" clId="{038EE63F-473A-4847-8864-A72345EA9D0B}" dt="2021-07-26T13:02:50.266" v="3567" actId="26606"/>
          <ac:spMkLst>
            <pc:docMk/>
            <pc:sldMk cId="3698818506" sldId="269"/>
            <ac:spMk id="9" creationId="{103E59AE-44F8-4FB9-BF05-C888FE3E1DFA}"/>
          </ac:spMkLst>
        </pc:spChg>
        <pc:spChg chg="add">
          <ac:chgData name="Andreea-Raluca Rugina" userId="964688e5df058862" providerId="LiveId" clId="{038EE63F-473A-4847-8864-A72345EA9D0B}" dt="2021-07-26T13:02:50.266" v="3567" actId="26606"/>
          <ac:spMkLst>
            <pc:docMk/>
            <pc:sldMk cId="3698818506" sldId="269"/>
            <ac:spMk id="13" creationId="{8B6B14AE-589A-45CC-A30D-41995FC1F8BA}"/>
          </ac:spMkLst>
        </pc:spChg>
        <pc:graphicFrameChg chg="add mod">
          <ac:chgData name="Andreea-Raluca Rugina" userId="964688e5df058862" providerId="LiveId" clId="{038EE63F-473A-4847-8864-A72345EA9D0B}" dt="2021-07-26T13:03:24.966" v="3570" actId="20577"/>
          <ac:graphicFrameMkLst>
            <pc:docMk/>
            <pc:sldMk cId="3698818506" sldId="269"/>
            <ac:graphicFrameMk id="5" creationId="{B93A2267-6E0C-4D80-8B52-B49988D2C14B}"/>
          </ac:graphicFrameMkLst>
        </pc:graphicFrameChg>
        <pc:cxnChg chg="add">
          <ac:chgData name="Andreea-Raluca Rugina" userId="964688e5df058862" providerId="LiveId" clId="{038EE63F-473A-4847-8864-A72345EA9D0B}" dt="2021-07-26T13:02:50.266" v="3567" actId="26606"/>
          <ac:cxnSpMkLst>
            <pc:docMk/>
            <pc:sldMk cId="3698818506" sldId="269"/>
            <ac:cxnSpMk id="11" creationId="{2752F38C-F560-47AA-90AD-209F39C04150}"/>
          </ac:cxnSpMkLst>
        </pc:cxnChg>
      </pc:sldChg>
      <pc:sldChg chg="modSp mod modTransition">
        <pc:chgData name="Andreea-Raluca Rugina" userId="964688e5df058862" providerId="LiveId" clId="{038EE63F-473A-4847-8864-A72345EA9D0B}" dt="2021-07-26T13:21:33.192" v="3926"/>
        <pc:sldMkLst>
          <pc:docMk/>
          <pc:sldMk cId="1888260293" sldId="270"/>
        </pc:sldMkLst>
        <pc:spChg chg="mod">
          <ac:chgData name="Andreea-Raluca Rugina" userId="964688e5df058862" providerId="LiveId" clId="{038EE63F-473A-4847-8864-A72345EA9D0B}" dt="2021-07-26T13:02:18.176" v="3564" actId="14100"/>
          <ac:spMkLst>
            <pc:docMk/>
            <pc:sldMk cId="1888260293" sldId="270"/>
            <ac:spMk id="3" creationId="{39AEB05F-BBAF-40BB-BE6B-BA4A20143AEB}"/>
          </ac:spMkLst>
        </pc:spChg>
      </pc:sldChg>
      <pc:sldChg chg="modSp mod modTransition">
        <pc:chgData name="Andreea-Raluca Rugina" userId="964688e5df058862" providerId="LiveId" clId="{038EE63F-473A-4847-8864-A72345EA9D0B}" dt="2021-07-26T13:21:33.192" v="3926"/>
        <pc:sldMkLst>
          <pc:docMk/>
          <pc:sldMk cId="442350206" sldId="271"/>
        </pc:sldMkLst>
        <pc:spChg chg="mod">
          <ac:chgData name="Andreea-Raluca Rugina" userId="964688e5df058862" providerId="LiveId" clId="{038EE63F-473A-4847-8864-A72345EA9D0B}" dt="2021-07-26T13:18:06.450" v="3853" actId="20577"/>
          <ac:spMkLst>
            <pc:docMk/>
            <pc:sldMk cId="442350206" sldId="271"/>
            <ac:spMk id="2" creationId="{82A2E62B-A7CB-4F6C-A876-9194D7DC508F}"/>
          </ac:spMkLst>
        </pc:spChg>
      </pc:sldChg>
      <pc:sldChg chg="modSp new mod modTransition">
        <pc:chgData name="Andreea-Raluca Rugina" userId="964688e5df058862" providerId="LiveId" clId="{038EE63F-473A-4847-8864-A72345EA9D0B}" dt="2021-07-26T13:24:57.070" v="4041" actId="20577"/>
        <pc:sldMkLst>
          <pc:docMk/>
          <pc:sldMk cId="619618684" sldId="272"/>
        </pc:sldMkLst>
        <pc:spChg chg="mod">
          <ac:chgData name="Andreea-Raluca Rugina" userId="964688e5df058862" providerId="LiveId" clId="{038EE63F-473A-4847-8864-A72345EA9D0B}" dt="2021-07-26T12:04:28.822" v="3126" actId="20577"/>
          <ac:spMkLst>
            <pc:docMk/>
            <pc:sldMk cId="619618684" sldId="272"/>
            <ac:spMk id="2" creationId="{F03E31C5-9AFA-4357-B202-1A33990D8668}"/>
          </ac:spMkLst>
        </pc:spChg>
        <pc:spChg chg="mod">
          <ac:chgData name="Andreea-Raluca Rugina" userId="964688e5df058862" providerId="LiveId" clId="{038EE63F-473A-4847-8864-A72345EA9D0B}" dt="2021-07-26T13:24:57.070" v="4041" actId="20577"/>
          <ac:spMkLst>
            <pc:docMk/>
            <pc:sldMk cId="619618684" sldId="272"/>
            <ac:spMk id="3" creationId="{A24E4FB9-06DA-4E89-B950-73BE76CE6B21}"/>
          </ac:spMkLst>
        </pc:spChg>
      </pc:sldChg>
      <pc:sldChg chg="modSp new mod modTransition">
        <pc:chgData name="Andreea-Raluca Rugina" userId="964688e5df058862" providerId="LiveId" clId="{038EE63F-473A-4847-8864-A72345EA9D0B}" dt="2021-07-26T13:21:33.192" v="3926"/>
        <pc:sldMkLst>
          <pc:docMk/>
          <pc:sldMk cId="529825154" sldId="273"/>
        </pc:sldMkLst>
        <pc:spChg chg="mod">
          <ac:chgData name="Andreea-Raluca Rugina" userId="964688e5df058862" providerId="LiveId" clId="{038EE63F-473A-4847-8864-A72345EA9D0B}" dt="2021-07-26T11:04:36.154" v="1204" actId="20577"/>
          <ac:spMkLst>
            <pc:docMk/>
            <pc:sldMk cId="529825154" sldId="273"/>
            <ac:spMk id="2" creationId="{E1ED2DD0-DF73-46AA-94CD-B87245482713}"/>
          </ac:spMkLst>
        </pc:spChg>
        <pc:spChg chg="mod">
          <ac:chgData name="Andreea-Raluca Rugina" userId="964688e5df058862" providerId="LiveId" clId="{038EE63F-473A-4847-8864-A72345EA9D0B}" dt="2021-07-26T13:17:52.565" v="3851" actId="20577"/>
          <ac:spMkLst>
            <pc:docMk/>
            <pc:sldMk cId="529825154" sldId="273"/>
            <ac:spMk id="3" creationId="{BD5F8F1D-84E4-4C2E-84FB-22312B657896}"/>
          </ac:spMkLst>
        </pc:spChg>
      </pc:sldChg>
      <pc:sldChg chg="modSp new mod modTransition">
        <pc:chgData name="Andreea-Raluca Rugina" userId="964688e5df058862" providerId="LiveId" clId="{038EE63F-473A-4847-8864-A72345EA9D0B}" dt="2021-07-26T13:21:33.192" v="3926"/>
        <pc:sldMkLst>
          <pc:docMk/>
          <pc:sldMk cId="1403096844" sldId="274"/>
        </pc:sldMkLst>
        <pc:spChg chg="mod">
          <ac:chgData name="Andreea-Raluca Rugina" userId="964688e5df058862" providerId="LiveId" clId="{038EE63F-473A-4847-8864-A72345EA9D0B}" dt="2021-07-26T13:18:03.614" v="3852" actId="20577"/>
          <ac:spMkLst>
            <pc:docMk/>
            <pc:sldMk cId="1403096844" sldId="274"/>
            <ac:spMk id="2" creationId="{E6F27DB5-73E4-4ECC-BBB8-35B0C92C1FE8}"/>
          </ac:spMkLst>
        </pc:spChg>
        <pc:spChg chg="mod">
          <ac:chgData name="Andreea-Raluca Rugina" userId="964688e5df058862" providerId="LiveId" clId="{038EE63F-473A-4847-8864-A72345EA9D0B}" dt="2021-07-26T13:17:12.183" v="3838" actId="20577"/>
          <ac:spMkLst>
            <pc:docMk/>
            <pc:sldMk cId="1403096844" sldId="274"/>
            <ac:spMk id="3" creationId="{EB3AFFFA-9270-4A32-BACF-04374073ED13}"/>
          </ac:spMkLst>
        </pc:spChg>
      </pc:sldChg>
      <pc:sldChg chg="addSp delSp modSp new mod modTransition setBg">
        <pc:chgData name="Andreea-Raluca Rugina" userId="964688e5df058862" providerId="LiveId" clId="{038EE63F-473A-4847-8864-A72345EA9D0B}" dt="2021-07-26T13:21:33.192" v="3926"/>
        <pc:sldMkLst>
          <pc:docMk/>
          <pc:sldMk cId="4047807660" sldId="275"/>
        </pc:sldMkLst>
        <pc:spChg chg="del mod ord">
          <ac:chgData name="Andreea-Raluca Rugina" userId="964688e5df058862" providerId="LiveId" clId="{038EE63F-473A-4847-8864-A72345EA9D0B}" dt="2021-07-26T11:17:06.150" v="1619" actId="478"/>
          <ac:spMkLst>
            <pc:docMk/>
            <pc:sldMk cId="4047807660" sldId="275"/>
            <ac:spMk id="2" creationId="{14DD16C3-6F3D-4474-9B8F-8858B3E12BA3}"/>
          </ac:spMkLst>
        </pc:spChg>
        <pc:spChg chg="del">
          <ac:chgData name="Andreea-Raluca Rugina" userId="964688e5df058862" providerId="LiveId" clId="{038EE63F-473A-4847-8864-A72345EA9D0B}" dt="2021-07-26T11:06:14.440" v="1232"/>
          <ac:spMkLst>
            <pc:docMk/>
            <pc:sldMk cId="4047807660" sldId="275"/>
            <ac:spMk id="3" creationId="{857C9F5C-7DA5-4EAE-A023-3BB5CED744C1}"/>
          </ac:spMkLst>
        </pc:spChg>
        <pc:spChg chg="add mod">
          <ac:chgData name="Andreea-Raluca Rugina" userId="964688e5df058862" providerId="LiveId" clId="{038EE63F-473A-4847-8864-A72345EA9D0B}" dt="2021-07-26T13:05:14.426" v="3590" actId="207"/>
          <ac:spMkLst>
            <pc:docMk/>
            <pc:sldMk cId="4047807660" sldId="275"/>
            <ac:spMk id="4" creationId="{103DB14A-1CC1-4569-9F0A-D909189C7551}"/>
          </ac:spMkLst>
        </pc:spChg>
        <pc:spChg chg="add mod">
          <ac:chgData name="Andreea-Raluca Rugina" userId="964688e5df058862" providerId="LiveId" clId="{038EE63F-473A-4847-8864-A72345EA9D0B}" dt="2021-07-26T13:07:13.179" v="3612" actId="207"/>
          <ac:spMkLst>
            <pc:docMk/>
            <pc:sldMk cId="4047807660" sldId="275"/>
            <ac:spMk id="14" creationId="{F55BD8B0-D7C7-441E-9172-B79470A68456}"/>
          </ac:spMkLst>
        </pc:spChg>
        <pc:spChg chg="add del">
          <ac:chgData name="Andreea-Raluca Rugina" userId="964688e5df058862" providerId="LiveId" clId="{038EE63F-473A-4847-8864-A72345EA9D0B}" dt="2021-07-26T11:06:51.645" v="1238" actId="26606"/>
          <ac:spMkLst>
            <pc:docMk/>
            <pc:sldMk cId="4047807660" sldId="275"/>
            <ac:spMk id="71" creationId="{39E3965E-AC41-4711-9D10-E25ABB132D86}"/>
          </ac:spMkLst>
        </pc:spChg>
        <pc:spChg chg="add del">
          <ac:chgData name="Andreea-Raluca Rugina" userId="964688e5df058862" providerId="LiveId" clId="{038EE63F-473A-4847-8864-A72345EA9D0B}" dt="2021-07-26T11:06:46.829" v="1236" actId="26606"/>
          <ac:spMkLst>
            <pc:docMk/>
            <pc:sldMk cId="4047807660" sldId="275"/>
            <ac:spMk id="73" creationId="{39B4056F-1959-4627-A683-77F6C0603FCD}"/>
          </ac:spMkLst>
        </pc:spChg>
        <pc:spChg chg="add del">
          <ac:chgData name="Andreea-Raluca Rugina" userId="964688e5df058862" providerId="LiveId" clId="{038EE63F-473A-4847-8864-A72345EA9D0B}" dt="2021-07-26T11:06:46.829" v="1236" actId="26606"/>
          <ac:spMkLst>
            <pc:docMk/>
            <pc:sldMk cId="4047807660" sldId="275"/>
            <ac:spMk id="75" creationId="{D8D7349B-C9FA-4FCE-A1FF-948F460A3A9A}"/>
          </ac:spMkLst>
        </pc:spChg>
        <pc:spChg chg="add del">
          <ac:chgData name="Andreea-Raluca Rugina" userId="964688e5df058862" providerId="LiveId" clId="{038EE63F-473A-4847-8864-A72345EA9D0B}" dt="2021-07-26T11:20:49.163" v="1925" actId="26606"/>
          <ac:spMkLst>
            <pc:docMk/>
            <pc:sldMk cId="4047807660" sldId="275"/>
            <ac:spMk id="82" creationId="{08CB54FC-0B2A-4107-9A70-958B90B76585}"/>
          </ac:spMkLst>
        </pc:spChg>
        <pc:spChg chg="add del">
          <ac:chgData name="Andreea-Raluca Rugina" userId="964688e5df058862" providerId="LiveId" clId="{038EE63F-473A-4847-8864-A72345EA9D0B}" dt="2021-07-26T11:20:49.163" v="1925" actId="26606"/>
          <ac:spMkLst>
            <pc:docMk/>
            <pc:sldMk cId="4047807660" sldId="275"/>
            <ac:spMk id="86" creationId="{9AA76026-5689-4584-8D93-D71D739E61B5}"/>
          </ac:spMkLst>
        </pc:spChg>
        <pc:spChg chg="add del">
          <ac:chgData name="Andreea-Raluca Rugina" userId="964688e5df058862" providerId="LiveId" clId="{038EE63F-473A-4847-8864-A72345EA9D0B}" dt="2021-07-26T11:17:18.933" v="1622" actId="26606"/>
          <ac:spMkLst>
            <pc:docMk/>
            <pc:sldMk cId="4047807660" sldId="275"/>
            <ac:spMk id="1028" creationId="{F64BBAA4-C62B-4146-B49F-FE4CC4655EE0}"/>
          </ac:spMkLst>
        </pc:spChg>
        <pc:spChg chg="add del">
          <ac:chgData name="Andreea-Raluca Rugina" userId="964688e5df058862" providerId="LiveId" clId="{038EE63F-473A-4847-8864-A72345EA9D0B}" dt="2021-07-26T11:06:46.829" v="1236" actId="26606"/>
          <ac:spMkLst>
            <pc:docMk/>
            <pc:sldMk cId="4047807660" sldId="275"/>
            <ac:spMk id="1030" creationId="{5CA74F14-864A-444C-A23B-AC64458231D2}"/>
          </ac:spMkLst>
        </pc:spChg>
        <pc:spChg chg="add del">
          <ac:chgData name="Andreea-Raluca Rugina" userId="964688e5df058862" providerId="LiveId" clId="{038EE63F-473A-4847-8864-A72345EA9D0B}" dt="2021-07-26T11:17:18.933" v="1622" actId="26606"/>
          <ac:spMkLst>
            <pc:docMk/>
            <pc:sldMk cId="4047807660" sldId="275"/>
            <ac:spMk id="1031" creationId="{6BF36B24-6632-4516-9692-731462896C1F}"/>
          </ac:spMkLst>
        </pc:spChg>
        <pc:spChg chg="add del">
          <ac:chgData name="Andreea-Raluca Rugina" userId="964688e5df058862" providerId="LiveId" clId="{038EE63F-473A-4847-8864-A72345EA9D0B}" dt="2021-07-26T11:06:51.645" v="1238" actId="26606"/>
          <ac:spMkLst>
            <pc:docMk/>
            <pc:sldMk cId="4047807660" sldId="275"/>
            <ac:spMk id="1033" creationId="{B4D0E555-16F6-44D0-BF56-AF5FF5BDE9D6}"/>
          </ac:spMkLst>
        </pc:spChg>
        <pc:spChg chg="add del">
          <ac:chgData name="Andreea-Raluca Rugina" userId="964688e5df058862" providerId="LiveId" clId="{038EE63F-473A-4847-8864-A72345EA9D0B}" dt="2021-07-26T11:06:51.645" v="1238" actId="26606"/>
          <ac:spMkLst>
            <pc:docMk/>
            <pc:sldMk cId="4047807660" sldId="275"/>
            <ac:spMk id="1034" creationId="{8117041D-1A7B-4ECA-AB68-3CFDB6726B8E}"/>
          </ac:spMkLst>
        </pc:spChg>
        <pc:spChg chg="add del">
          <ac:chgData name="Andreea-Raluca Rugina" userId="964688e5df058862" providerId="LiveId" clId="{038EE63F-473A-4847-8864-A72345EA9D0B}" dt="2021-07-26T11:20:56.330" v="1928" actId="26606"/>
          <ac:spMkLst>
            <pc:docMk/>
            <pc:sldMk cId="4047807660" sldId="275"/>
            <ac:spMk id="1035" creationId="{08CB54FC-0B2A-4107-9A70-958B90B76585}"/>
          </ac:spMkLst>
        </pc:spChg>
        <pc:spChg chg="add del">
          <ac:chgData name="Andreea-Raluca Rugina" userId="964688e5df058862" providerId="LiveId" clId="{038EE63F-473A-4847-8864-A72345EA9D0B}" dt="2021-07-26T11:20:56.330" v="1928" actId="26606"/>
          <ac:spMkLst>
            <pc:docMk/>
            <pc:sldMk cId="4047807660" sldId="275"/>
            <ac:spMk id="1037" creationId="{9AA76026-5689-4584-8D93-D71D739E61B5}"/>
          </ac:spMkLst>
        </pc:spChg>
        <pc:spChg chg="add del">
          <ac:chgData name="Andreea-Raluca Rugina" userId="964688e5df058862" providerId="LiveId" clId="{038EE63F-473A-4847-8864-A72345EA9D0B}" dt="2021-07-26T11:20:56.326" v="1927" actId="26606"/>
          <ac:spMkLst>
            <pc:docMk/>
            <pc:sldMk cId="4047807660" sldId="275"/>
            <ac:spMk id="1039" creationId="{39B4056F-1959-4627-A683-77F6C0603FCD}"/>
          </ac:spMkLst>
        </pc:spChg>
        <pc:spChg chg="add del">
          <ac:chgData name="Andreea-Raluca Rugina" userId="964688e5df058862" providerId="LiveId" clId="{038EE63F-473A-4847-8864-A72345EA9D0B}" dt="2021-07-26T11:20:56.326" v="1927" actId="26606"/>
          <ac:spMkLst>
            <pc:docMk/>
            <pc:sldMk cId="4047807660" sldId="275"/>
            <ac:spMk id="1040" creationId="{D8D7349B-C9FA-4FCE-A1FF-948F460A3A9A}"/>
          </ac:spMkLst>
        </pc:spChg>
        <pc:spChg chg="add">
          <ac:chgData name="Andreea-Raluca Rugina" userId="964688e5df058862" providerId="LiveId" clId="{038EE63F-473A-4847-8864-A72345EA9D0B}" dt="2021-07-26T11:20:56.330" v="1928" actId="26606"/>
          <ac:spMkLst>
            <pc:docMk/>
            <pc:sldMk cId="4047807660" sldId="275"/>
            <ac:spMk id="1043" creationId="{0AB6E427-3F73-4C06-A5D5-AE52C3883B50}"/>
          </ac:spMkLst>
        </pc:spChg>
        <pc:spChg chg="add">
          <ac:chgData name="Andreea-Raluca Rugina" userId="964688e5df058862" providerId="LiveId" clId="{038EE63F-473A-4847-8864-A72345EA9D0B}" dt="2021-07-26T11:20:56.330" v="1928" actId="26606"/>
          <ac:spMkLst>
            <pc:docMk/>
            <pc:sldMk cId="4047807660" sldId="275"/>
            <ac:spMk id="1044" creationId="{D8C9BDAA-0390-4B39-9B5C-BC95E5120DA4}"/>
          </ac:spMkLst>
        </pc:spChg>
        <pc:picChg chg="add mod ord">
          <ac:chgData name="Andreea-Raluca Rugina" userId="964688e5df058862" providerId="LiveId" clId="{038EE63F-473A-4847-8864-A72345EA9D0B}" dt="2021-07-26T11:20:56.330" v="1928" actId="26606"/>
          <ac:picMkLst>
            <pc:docMk/>
            <pc:sldMk cId="4047807660" sldId="275"/>
            <ac:picMk id="1026" creationId="{B3EDA692-71F1-41FC-8A33-94D06D50700C}"/>
          </ac:picMkLst>
        </pc:picChg>
        <pc:cxnChg chg="add del">
          <ac:chgData name="Andreea-Raluca Rugina" userId="964688e5df058862" providerId="LiveId" clId="{038EE63F-473A-4847-8864-A72345EA9D0B}" dt="2021-07-26T11:06:46.829" v="1236" actId="26606"/>
          <ac:cxnSpMkLst>
            <pc:docMk/>
            <pc:sldMk cId="4047807660" sldId="275"/>
            <ac:cxnSpMk id="77" creationId="{55646586-8E5D-4A2B-BDA9-01CE28AC89A1}"/>
          </ac:cxnSpMkLst>
        </pc:cxnChg>
        <pc:cxnChg chg="add del">
          <ac:chgData name="Andreea-Raluca Rugina" userId="964688e5df058862" providerId="LiveId" clId="{038EE63F-473A-4847-8864-A72345EA9D0B}" dt="2021-07-26T11:06:51.645" v="1238" actId="26606"/>
          <ac:cxnSpMkLst>
            <pc:docMk/>
            <pc:sldMk cId="4047807660" sldId="275"/>
            <ac:cxnSpMk id="79" creationId="{ABCD2462-4C1E-401A-AC2D-F799A138B245}"/>
          </ac:cxnSpMkLst>
        </pc:cxnChg>
        <pc:cxnChg chg="add del">
          <ac:chgData name="Andreea-Raluca Rugina" userId="964688e5df058862" providerId="LiveId" clId="{038EE63F-473A-4847-8864-A72345EA9D0B}" dt="2021-07-26T11:20:49.163" v="1925" actId="26606"/>
          <ac:cxnSpMkLst>
            <pc:docMk/>
            <pc:sldMk cId="4047807660" sldId="275"/>
            <ac:cxnSpMk id="84" creationId="{7855A9B5-1710-4B19-B0F1-CDFDD4ED5B7E}"/>
          </ac:cxnSpMkLst>
        </pc:cxnChg>
        <pc:cxnChg chg="add del">
          <ac:chgData name="Andreea-Raluca Rugina" userId="964688e5df058862" providerId="LiveId" clId="{038EE63F-473A-4847-8864-A72345EA9D0B}" dt="2021-07-26T11:17:18.933" v="1622" actId="26606"/>
          <ac:cxnSpMkLst>
            <pc:docMk/>
            <pc:sldMk cId="4047807660" sldId="275"/>
            <ac:cxnSpMk id="1029" creationId="{EEB57AA8-F021-480C-A9E2-F89913313611}"/>
          </ac:cxnSpMkLst>
        </pc:cxnChg>
        <pc:cxnChg chg="add del">
          <ac:chgData name="Andreea-Raluca Rugina" userId="964688e5df058862" providerId="LiveId" clId="{038EE63F-473A-4847-8864-A72345EA9D0B}" dt="2021-07-26T11:06:51.645" v="1238" actId="26606"/>
          <ac:cxnSpMkLst>
            <pc:docMk/>
            <pc:sldMk cId="4047807660" sldId="275"/>
            <ac:cxnSpMk id="1032" creationId="{1F5DC8C3-BA5F-4EED-BB9A-A14272BD82A1}"/>
          </ac:cxnSpMkLst>
        </pc:cxnChg>
        <pc:cxnChg chg="add del">
          <ac:chgData name="Andreea-Raluca Rugina" userId="964688e5df058862" providerId="LiveId" clId="{038EE63F-473A-4847-8864-A72345EA9D0B}" dt="2021-07-26T11:20:56.330" v="1928" actId="26606"/>
          <ac:cxnSpMkLst>
            <pc:docMk/>
            <pc:sldMk cId="4047807660" sldId="275"/>
            <ac:cxnSpMk id="1036" creationId="{7855A9B5-1710-4B19-B0F1-CDFDD4ED5B7E}"/>
          </ac:cxnSpMkLst>
        </pc:cxnChg>
        <pc:cxnChg chg="add del">
          <ac:chgData name="Andreea-Raluca Rugina" userId="964688e5df058862" providerId="LiveId" clId="{038EE63F-473A-4847-8864-A72345EA9D0B}" dt="2021-07-26T11:20:56.326" v="1927" actId="26606"/>
          <ac:cxnSpMkLst>
            <pc:docMk/>
            <pc:sldMk cId="4047807660" sldId="275"/>
            <ac:cxnSpMk id="1041" creationId="{55646586-8E5D-4A2B-BDA9-01CE28AC89A1}"/>
          </ac:cxnSpMkLst>
        </pc:cxnChg>
        <pc:cxnChg chg="add">
          <ac:chgData name="Andreea-Raluca Rugina" userId="964688e5df058862" providerId="LiveId" clId="{038EE63F-473A-4847-8864-A72345EA9D0B}" dt="2021-07-26T11:20:56.330" v="1928" actId="26606"/>
          <ac:cxnSpMkLst>
            <pc:docMk/>
            <pc:sldMk cId="4047807660" sldId="275"/>
            <ac:cxnSpMk id="1045" creationId="{E04A321A-A039-4720-87B4-66A4210E0D57}"/>
          </ac:cxnSpMkLst>
        </pc:cxnChg>
      </pc:sldChg>
      <pc:sldChg chg="addSp delSp modSp new mod modTransition modClrScheme chgLayout">
        <pc:chgData name="Andreea-Raluca Rugina" userId="964688e5df058862" providerId="LiveId" clId="{038EE63F-473A-4847-8864-A72345EA9D0B}" dt="2021-07-26T13:21:33.192" v="3926"/>
        <pc:sldMkLst>
          <pc:docMk/>
          <pc:sldMk cId="121236527" sldId="276"/>
        </pc:sldMkLst>
        <pc:spChg chg="del">
          <ac:chgData name="Andreea-Raluca Rugina" userId="964688e5df058862" providerId="LiveId" clId="{038EE63F-473A-4847-8864-A72345EA9D0B}" dt="2021-07-26T11:45:13.187" v="2377" actId="478"/>
          <ac:spMkLst>
            <pc:docMk/>
            <pc:sldMk cId="121236527" sldId="276"/>
            <ac:spMk id="2" creationId="{CC63365E-6496-424D-90EE-3632ABD0FE65}"/>
          </ac:spMkLst>
        </pc:spChg>
        <pc:spChg chg="add del">
          <ac:chgData name="Andreea-Raluca Rugina" userId="964688e5df058862" providerId="LiveId" clId="{038EE63F-473A-4847-8864-A72345EA9D0B}" dt="2021-07-26T11:45:23.081" v="2380"/>
          <ac:spMkLst>
            <pc:docMk/>
            <pc:sldMk cId="121236527" sldId="276"/>
            <ac:spMk id="3" creationId="{6783C4F0-6B6F-44C8-A180-28790BDA978B}"/>
          </ac:spMkLst>
        </pc:spChg>
        <pc:spChg chg="add del mod">
          <ac:chgData name="Andreea-Raluca Rugina" userId="964688e5df058862" providerId="LiveId" clId="{038EE63F-473A-4847-8864-A72345EA9D0B}" dt="2021-07-26T11:45:21.853" v="2379"/>
          <ac:spMkLst>
            <pc:docMk/>
            <pc:sldMk cId="121236527" sldId="276"/>
            <ac:spMk id="4" creationId="{5DF95DE9-198E-470F-BF9E-06774C8F314D}"/>
          </ac:spMkLst>
        </pc:spChg>
        <pc:spChg chg="add mod ord">
          <ac:chgData name="Andreea-Raluca Rugina" userId="964688e5df058862" providerId="LiveId" clId="{038EE63F-473A-4847-8864-A72345EA9D0B}" dt="2021-07-26T11:49:46.880" v="2437" actId="1076"/>
          <ac:spMkLst>
            <pc:docMk/>
            <pc:sldMk cId="121236527" sldId="276"/>
            <ac:spMk id="5" creationId="{D2E7035C-79A2-437C-BD26-E05D1604924B}"/>
          </ac:spMkLst>
        </pc:spChg>
        <pc:spChg chg="add mod">
          <ac:chgData name="Andreea-Raluca Rugina" userId="964688e5df058862" providerId="LiveId" clId="{038EE63F-473A-4847-8864-A72345EA9D0B}" dt="2021-07-26T11:50:13.793" v="2449" actId="20577"/>
          <ac:spMkLst>
            <pc:docMk/>
            <pc:sldMk cId="121236527" sldId="276"/>
            <ac:spMk id="7" creationId="{BE4FA2E9-3958-4886-BE05-B185B593D093}"/>
          </ac:spMkLst>
        </pc:spChg>
        <pc:spChg chg="add mod">
          <ac:chgData name="Andreea-Raluca Rugina" userId="964688e5df058862" providerId="LiveId" clId="{038EE63F-473A-4847-8864-A72345EA9D0B}" dt="2021-07-26T13:19:35.264" v="3879"/>
          <ac:spMkLst>
            <pc:docMk/>
            <pc:sldMk cId="121236527" sldId="276"/>
            <ac:spMk id="8" creationId="{4D0D7E49-69A7-427B-882E-F0B3B7C84117}"/>
          </ac:spMkLst>
        </pc:spChg>
      </pc:sldChg>
      <pc:sldChg chg="addSp delSp modSp new mod modTransition modClrScheme chgLayout">
        <pc:chgData name="Andreea-Raluca Rugina" userId="964688e5df058862" providerId="LiveId" clId="{038EE63F-473A-4847-8864-A72345EA9D0B}" dt="2021-07-26T13:49:32.304" v="4207" actId="20577"/>
        <pc:sldMkLst>
          <pc:docMk/>
          <pc:sldMk cId="2428770129" sldId="277"/>
        </pc:sldMkLst>
        <pc:spChg chg="del">
          <ac:chgData name="Andreea-Raluca Rugina" userId="964688e5df058862" providerId="LiveId" clId="{038EE63F-473A-4847-8864-A72345EA9D0B}" dt="2021-07-26T11:48:09.659" v="2410" actId="700"/>
          <ac:spMkLst>
            <pc:docMk/>
            <pc:sldMk cId="2428770129" sldId="277"/>
            <ac:spMk id="2" creationId="{35A473B8-F3B2-4B14-A995-264F6438F6BD}"/>
          </ac:spMkLst>
        </pc:spChg>
        <pc:spChg chg="del">
          <ac:chgData name="Andreea-Raluca Rugina" userId="964688e5df058862" providerId="LiveId" clId="{038EE63F-473A-4847-8864-A72345EA9D0B}" dt="2021-07-26T11:45:48.317" v="2385"/>
          <ac:spMkLst>
            <pc:docMk/>
            <pc:sldMk cId="2428770129" sldId="277"/>
            <ac:spMk id="3" creationId="{E194430F-C53C-4C90-B673-617DF4DD0447}"/>
          </ac:spMkLst>
        </pc:spChg>
        <pc:spChg chg="add mod ord">
          <ac:chgData name="Andreea-Raluca Rugina" userId="964688e5df058862" providerId="LiveId" clId="{038EE63F-473A-4847-8864-A72345EA9D0B}" dt="2021-07-26T13:49:23.904" v="4193" actId="6549"/>
          <ac:spMkLst>
            <pc:docMk/>
            <pc:sldMk cId="2428770129" sldId="277"/>
            <ac:spMk id="4" creationId="{5F36D968-6053-4703-AF73-9EAE8831DFEF}"/>
          </ac:spMkLst>
        </pc:spChg>
        <pc:spChg chg="add del mod">
          <ac:chgData name="Andreea-Raluca Rugina" userId="964688e5df058862" providerId="LiveId" clId="{038EE63F-473A-4847-8864-A72345EA9D0B}" dt="2021-07-26T11:46:11.615" v="2394" actId="478"/>
          <ac:spMkLst>
            <pc:docMk/>
            <pc:sldMk cId="2428770129" sldId="277"/>
            <ac:spMk id="5" creationId="{08331921-A779-4686-B963-B6CCD6309A38}"/>
          </ac:spMkLst>
        </pc:spChg>
        <pc:spChg chg="add del">
          <ac:chgData name="Andreea-Raluca Rugina" userId="964688e5df058862" providerId="LiveId" clId="{038EE63F-473A-4847-8864-A72345EA9D0B}" dt="2021-07-26T11:46:03.732" v="2391"/>
          <ac:spMkLst>
            <pc:docMk/>
            <pc:sldMk cId="2428770129" sldId="277"/>
            <ac:spMk id="6" creationId="{32C91E1A-C185-446C-ADBD-9CD99D15ABFE}"/>
          </ac:spMkLst>
        </pc:spChg>
        <pc:spChg chg="add del">
          <ac:chgData name="Andreea-Raluca Rugina" userId="964688e5df058862" providerId="LiveId" clId="{038EE63F-473A-4847-8864-A72345EA9D0B}" dt="2021-07-26T11:46:09.450" v="2393"/>
          <ac:spMkLst>
            <pc:docMk/>
            <pc:sldMk cId="2428770129" sldId="277"/>
            <ac:spMk id="7" creationId="{CDEA050F-89A1-4353-BE86-CC38DD3173A6}"/>
          </ac:spMkLst>
        </pc:spChg>
        <pc:spChg chg="add mod">
          <ac:chgData name="Andreea-Raluca Rugina" userId="964688e5df058862" providerId="LiveId" clId="{038EE63F-473A-4847-8864-A72345EA9D0B}" dt="2021-07-26T13:49:32.304" v="4207" actId="20577"/>
          <ac:spMkLst>
            <pc:docMk/>
            <pc:sldMk cId="2428770129" sldId="277"/>
            <ac:spMk id="8" creationId="{E107224E-D47A-41E8-9DF2-642E77538DC6}"/>
          </ac:spMkLst>
        </pc:spChg>
        <pc:spChg chg="add mod">
          <ac:chgData name="Andreea-Raluca Rugina" userId="964688e5df058862" providerId="LiveId" clId="{038EE63F-473A-4847-8864-A72345EA9D0B}" dt="2021-07-26T13:19:06.737" v="3875" actId="1076"/>
          <ac:spMkLst>
            <pc:docMk/>
            <pc:sldMk cId="2428770129" sldId="277"/>
            <ac:spMk id="9" creationId="{A98C5CBB-23F0-4D63-8EEE-892D143AFF8B}"/>
          </ac:spMkLst>
        </pc:spChg>
        <pc:spChg chg="add mod">
          <ac:chgData name="Andreea-Raluca Rugina" userId="964688e5df058862" providerId="LiveId" clId="{038EE63F-473A-4847-8864-A72345EA9D0B}" dt="2021-07-26T13:18:57.065" v="3874" actId="1076"/>
          <ac:spMkLst>
            <pc:docMk/>
            <pc:sldMk cId="2428770129" sldId="277"/>
            <ac:spMk id="10" creationId="{8CE15655-A9AB-4DC1-AFD5-42C4CDA9C582}"/>
          </ac:spMkLst>
        </pc:spChg>
      </pc:sldChg>
      <pc:sldChg chg="addSp delSp modSp new mod ord modTransition setBg modClrScheme chgLayout">
        <pc:chgData name="Andreea-Raluca Rugina" userId="964688e5df058862" providerId="LiveId" clId="{038EE63F-473A-4847-8864-A72345EA9D0B}" dt="2021-07-26T13:50:07.447" v="4227"/>
        <pc:sldMkLst>
          <pc:docMk/>
          <pc:sldMk cId="1464368343" sldId="278"/>
        </pc:sldMkLst>
        <pc:spChg chg="del">
          <ac:chgData name="Andreea-Raluca Rugina" userId="964688e5df058862" providerId="LiveId" clId="{038EE63F-473A-4847-8864-A72345EA9D0B}" dt="2021-07-26T11:47:31.430" v="2405" actId="478"/>
          <ac:spMkLst>
            <pc:docMk/>
            <pc:sldMk cId="1464368343" sldId="278"/>
            <ac:spMk id="2" creationId="{6330AF27-621C-4A1B-A7AF-D870C01FDD22}"/>
          </ac:spMkLst>
        </pc:spChg>
        <pc:spChg chg="del">
          <ac:chgData name="Andreea-Raluca Rugina" userId="964688e5df058862" providerId="LiveId" clId="{038EE63F-473A-4847-8864-A72345EA9D0B}" dt="2021-07-26T11:47:02.376" v="2403"/>
          <ac:spMkLst>
            <pc:docMk/>
            <pc:sldMk cId="1464368343" sldId="278"/>
            <ac:spMk id="3" creationId="{B2DD61FC-04E7-4A4F-9764-883AAC219A38}"/>
          </ac:spMkLst>
        </pc:spChg>
        <pc:spChg chg="add mod ord">
          <ac:chgData name="Andreea-Raluca Rugina" userId="964688e5df058862" providerId="LiveId" clId="{038EE63F-473A-4847-8864-A72345EA9D0B}" dt="2021-07-26T13:19:12.573" v="3876" actId="1076"/>
          <ac:spMkLst>
            <pc:docMk/>
            <pc:sldMk cId="1464368343" sldId="278"/>
            <ac:spMk id="4" creationId="{C02CA3BD-C09E-4296-82F4-4885AFA8D92D}"/>
          </ac:spMkLst>
        </pc:spChg>
        <pc:spChg chg="add del">
          <ac:chgData name="Andreea-Raluca Rugina" userId="964688e5df058862" providerId="LiveId" clId="{038EE63F-473A-4847-8864-A72345EA9D0B}" dt="2021-07-26T11:49:08.581" v="2420" actId="22"/>
          <ac:spMkLst>
            <pc:docMk/>
            <pc:sldMk cId="1464368343" sldId="278"/>
            <ac:spMk id="8" creationId="{D1BD3130-89CA-42EB-ADED-3D644350A4C7}"/>
          </ac:spMkLst>
        </pc:spChg>
        <pc:spChg chg="add del">
          <ac:chgData name="Andreea-Raluca Rugina" userId="964688e5df058862" providerId="LiveId" clId="{038EE63F-473A-4847-8864-A72345EA9D0B}" dt="2021-07-26T11:47:44.905" v="2407" actId="26606"/>
          <ac:spMkLst>
            <pc:docMk/>
            <pc:sldMk cId="1464368343" sldId="278"/>
            <ac:spMk id="9" creationId="{3558DB37-9FEE-48A2-8578-ED0401573943}"/>
          </ac:spMkLst>
        </pc:spChg>
        <pc:spChg chg="add del">
          <ac:chgData name="Andreea-Raluca Rugina" userId="964688e5df058862" providerId="LiveId" clId="{038EE63F-473A-4847-8864-A72345EA9D0B}" dt="2021-07-26T11:49:13.847" v="2428" actId="22"/>
          <ac:spMkLst>
            <pc:docMk/>
            <pc:sldMk cId="1464368343" sldId="278"/>
            <ac:spMk id="10" creationId="{09E14067-5174-49D0-A512-4AC962A10D54}"/>
          </ac:spMkLst>
        </pc:spChg>
        <pc:spChg chg="add del">
          <ac:chgData name="Andreea-Raluca Rugina" userId="964688e5df058862" providerId="LiveId" clId="{038EE63F-473A-4847-8864-A72345EA9D0B}" dt="2021-07-26T11:47:44.905" v="2407" actId="26606"/>
          <ac:spMkLst>
            <pc:docMk/>
            <pc:sldMk cId="1464368343" sldId="278"/>
            <ac:spMk id="11" creationId="{5F7FCCA6-00E2-4F74-A105-0D769872F243}"/>
          </ac:spMkLst>
        </pc:spChg>
        <pc:spChg chg="add del">
          <ac:chgData name="Andreea-Raluca Rugina" userId="964688e5df058862" providerId="LiveId" clId="{038EE63F-473A-4847-8864-A72345EA9D0B}" dt="2021-07-26T11:49:14.906" v="2430" actId="22"/>
          <ac:spMkLst>
            <pc:docMk/>
            <pc:sldMk cId="1464368343" sldId="278"/>
            <ac:spMk id="12" creationId="{AFC8367A-7EBF-4BC2-84EC-CB9D22236A71}"/>
          </ac:spMkLst>
        </pc:spChg>
        <pc:spChg chg="add del mod">
          <ac:chgData name="Andreea-Raluca Rugina" userId="964688e5df058862" providerId="LiveId" clId="{038EE63F-473A-4847-8864-A72345EA9D0B}" dt="2021-07-26T11:49:36.262" v="2435" actId="478"/>
          <ac:spMkLst>
            <pc:docMk/>
            <pc:sldMk cId="1464368343" sldId="278"/>
            <ac:spMk id="13" creationId="{EF6D5BB4-C510-4FFE-9FA9-B5F843F54CFF}"/>
          </ac:spMkLst>
        </pc:spChg>
        <pc:spChg chg="add mod">
          <ac:chgData name="Andreea-Raluca Rugina" userId="964688e5df058862" providerId="LiveId" clId="{038EE63F-473A-4847-8864-A72345EA9D0B}" dt="2021-07-26T13:49:50.200" v="4225" actId="20577"/>
          <ac:spMkLst>
            <pc:docMk/>
            <pc:sldMk cId="1464368343" sldId="278"/>
            <ac:spMk id="14" creationId="{ADB846F0-623F-4E1C-9D6B-476107B7BB10}"/>
          </ac:spMkLst>
        </pc:spChg>
        <pc:spChg chg="add mod">
          <ac:chgData name="Andreea-Raluca Rugina" userId="964688e5df058862" providerId="LiveId" clId="{038EE63F-473A-4847-8864-A72345EA9D0B}" dt="2021-07-26T13:19:19.935" v="3878"/>
          <ac:spMkLst>
            <pc:docMk/>
            <pc:sldMk cId="1464368343" sldId="278"/>
            <ac:spMk id="15" creationId="{1E2BCF75-2963-485A-92A7-4EB2F4891209}"/>
          </ac:spMkLst>
        </pc:spChg>
      </pc:sldChg>
      <pc:sldChg chg="new del">
        <pc:chgData name="Andreea-Raluca Rugina" userId="964688e5df058862" providerId="LiveId" clId="{038EE63F-473A-4847-8864-A72345EA9D0B}" dt="2021-07-26T11:57:01.563" v="2530" actId="47"/>
        <pc:sldMkLst>
          <pc:docMk/>
          <pc:sldMk cId="1258674216" sldId="279"/>
        </pc:sldMkLst>
      </pc:sldChg>
      <pc:sldChg chg="modSp new mod modTransition">
        <pc:chgData name="Andreea-Raluca Rugina" userId="964688e5df058862" providerId="LiveId" clId="{038EE63F-473A-4847-8864-A72345EA9D0B}" dt="2021-07-26T13:28:58.703" v="4164" actId="20577"/>
        <pc:sldMkLst>
          <pc:docMk/>
          <pc:sldMk cId="1567216055" sldId="279"/>
        </pc:sldMkLst>
        <pc:spChg chg="mod">
          <ac:chgData name="Andreea-Raluca Rugina" userId="964688e5df058862" providerId="LiveId" clId="{038EE63F-473A-4847-8864-A72345EA9D0B}" dt="2021-07-26T12:04:23.479" v="3107" actId="20577"/>
          <ac:spMkLst>
            <pc:docMk/>
            <pc:sldMk cId="1567216055" sldId="279"/>
            <ac:spMk id="2" creationId="{9C39C528-6107-438B-8893-565C066CBAD0}"/>
          </ac:spMkLst>
        </pc:spChg>
        <pc:spChg chg="mod">
          <ac:chgData name="Andreea-Raluca Rugina" userId="964688e5df058862" providerId="LiveId" clId="{038EE63F-473A-4847-8864-A72345EA9D0B}" dt="2021-07-26T13:28:58.703" v="4164" actId="20577"/>
          <ac:spMkLst>
            <pc:docMk/>
            <pc:sldMk cId="1567216055" sldId="279"/>
            <ac:spMk id="3" creationId="{7ADD6957-D141-48DA-B79D-8A7AA38F1237}"/>
          </ac:spMkLst>
        </pc:spChg>
      </pc:sldChg>
      <pc:sldChg chg="modSp new del mod">
        <pc:chgData name="Andreea-Raluca Rugina" userId="964688e5df058862" providerId="LiveId" clId="{038EE63F-473A-4847-8864-A72345EA9D0B}" dt="2021-07-26T13:29:23.114" v="4179" actId="680"/>
        <pc:sldMkLst>
          <pc:docMk/>
          <pc:sldMk cId="2508459015" sldId="280"/>
        </pc:sldMkLst>
        <pc:spChg chg="mod">
          <ac:chgData name="Andreea-Raluca Rugina" userId="964688e5df058862" providerId="LiveId" clId="{038EE63F-473A-4847-8864-A72345EA9D0B}" dt="2021-07-26T13:29:22.785" v="4178" actId="20577"/>
          <ac:spMkLst>
            <pc:docMk/>
            <pc:sldMk cId="2508459015" sldId="280"/>
            <ac:spMk id="3" creationId="{9FF7ABBE-37A8-45ED-BBC8-71C6652BA6CB}"/>
          </ac:spMkLst>
        </pc:spChg>
      </pc:sldChg>
      <pc:sldMasterChg chg="modTransition modSldLayout">
        <pc:chgData name="Andreea-Raluca Rugina" userId="964688e5df058862" providerId="LiveId" clId="{038EE63F-473A-4847-8864-A72345EA9D0B}" dt="2021-07-26T13:21:33.192" v="3926"/>
        <pc:sldMasterMkLst>
          <pc:docMk/>
          <pc:sldMasterMk cId="2479070856" sldId="2147483660"/>
        </pc:sldMasterMkLst>
        <pc:sldLayoutChg chg="modTransition">
          <pc:chgData name="Andreea-Raluca Rugina" userId="964688e5df058862" providerId="LiveId" clId="{038EE63F-473A-4847-8864-A72345EA9D0B}" dt="2021-07-26T13:21:33.192" v="3926"/>
          <pc:sldLayoutMkLst>
            <pc:docMk/>
            <pc:sldMasterMk cId="2479070856" sldId="2147483660"/>
            <pc:sldLayoutMk cId="227225117" sldId="2147483661"/>
          </pc:sldLayoutMkLst>
        </pc:sldLayoutChg>
        <pc:sldLayoutChg chg="modTransition">
          <pc:chgData name="Andreea-Raluca Rugina" userId="964688e5df058862" providerId="LiveId" clId="{038EE63F-473A-4847-8864-A72345EA9D0B}" dt="2021-07-26T13:21:33.192" v="3926"/>
          <pc:sldLayoutMkLst>
            <pc:docMk/>
            <pc:sldMasterMk cId="2479070856" sldId="2147483660"/>
            <pc:sldLayoutMk cId="3752010150" sldId="2147483662"/>
          </pc:sldLayoutMkLst>
        </pc:sldLayoutChg>
        <pc:sldLayoutChg chg="modTransition">
          <pc:chgData name="Andreea-Raluca Rugina" userId="964688e5df058862" providerId="LiveId" clId="{038EE63F-473A-4847-8864-A72345EA9D0B}" dt="2021-07-26T13:21:33.192" v="3926"/>
          <pc:sldLayoutMkLst>
            <pc:docMk/>
            <pc:sldMasterMk cId="2479070856" sldId="2147483660"/>
            <pc:sldLayoutMk cId="770401705" sldId="2147483663"/>
          </pc:sldLayoutMkLst>
        </pc:sldLayoutChg>
        <pc:sldLayoutChg chg="modTransition">
          <pc:chgData name="Andreea-Raluca Rugina" userId="964688e5df058862" providerId="LiveId" clId="{038EE63F-473A-4847-8864-A72345EA9D0B}" dt="2021-07-26T13:21:33.192" v="3926"/>
          <pc:sldLayoutMkLst>
            <pc:docMk/>
            <pc:sldMasterMk cId="2479070856" sldId="2147483660"/>
            <pc:sldLayoutMk cId="1152231341" sldId="2147483664"/>
          </pc:sldLayoutMkLst>
        </pc:sldLayoutChg>
        <pc:sldLayoutChg chg="modTransition">
          <pc:chgData name="Andreea-Raluca Rugina" userId="964688e5df058862" providerId="LiveId" clId="{038EE63F-473A-4847-8864-A72345EA9D0B}" dt="2021-07-26T13:21:33.192" v="3926"/>
          <pc:sldLayoutMkLst>
            <pc:docMk/>
            <pc:sldMasterMk cId="2479070856" sldId="2147483660"/>
            <pc:sldLayoutMk cId="3316775558" sldId="2147483665"/>
          </pc:sldLayoutMkLst>
        </pc:sldLayoutChg>
        <pc:sldLayoutChg chg="modTransition">
          <pc:chgData name="Andreea-Raluca Rugina" userId="964688e5df058862" providerId="LiveId" clId="{038EE63F-473A-4847-8864-A72345EA9D0B}" dt="2021-07-26T13:21:33.192" v="3926"/>
          <pc:sldLayoutMkLst>
            <pc:docMk/>
            <pc:sldMasterMk cId="2479070856" sldId="2147483660"/>
            <pc:sldLayoutMk cId="1042260156" sldId="2147483666"/>
          </pc:sldLayoutMkLst>
        </pc:sldLayoutChg>
        <pc:sldLayoutChg chg="modTransition">
          <pc:chgData name="Andreea-Raluca Rugina" userId="964688e5df058862" providerId="LiveId" clId="{038EE63F-473A-4847-8864-A72345EA9D0B}" dt="2021-07-26T13:21:33.192" v="3926"/>
          <pc:sldLayoutMkLst>
            <pc:docMk/>
            <pc:sldMasterMk cId="2479070856" sldId="2147483660"/>
            <pc:sldLayoutMk cId="3440723578" sldId="2147483667"/>
          </pc:sldLayoutMkLst>
        </pc:sldLayoutChg>
        <pc:sldLayoutChg chg="modTransition">
          <pc:chgData name="Andreea-Raluca Rugina" userId="964688e5df058862" providerId="LiveId" clId="{038EE63F-473A-4847-8864-A72345EA9D0B}" dt="2021-07-26T13:21:33.192" v="3926"/>
          <pc:sldLayoutMkLst>
            <pc:docMk/>
            <pc:sldMasterMk cId="2479070856" sldId="2147483660"/>
            <pc:sldLayoutMk cId="2411850497" sldId="2147483668"/>
          </pc:sldLayoutMkLst>
        </pc:sldLayoutChg>
        <pc:sldLayoutChg chg="modTransition">
          <pc:chgData name="Andreea-Raluca Rugina" userId="964688e5df058862" providerId="LiveId" clId="{038EE63F-473A-4847-8864-A72345EA9D0B}" dt="2021-07-26T13:21:33.192" v="3926"/>
          <pc:sldLayoutMkLst>
            <pc:docMk/>
            <pc:sldMasterMk cId="2479070856" sldId="2147483660"/>
            <pc:sldLayoutMk cId="2884398989" sldId="214748366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B9EF9-FD96-4EAB-92B7-8796DF82DE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C2BE46-7536-4045-88DB-9EC35021ED8F}">
      <dgm:prSet custT="1"/>
      <dgm:spPr/>
      <dgm:t>
        <a:bodyPr/>
        <a:lstStyle/>
        <a:p>
          <a:r>
            <a:rPr lang="ro-RO" sz="4400" dirty="0"/>
            <a:t>Subiectul / Observabilul (cel care este observat)</a:t>
          </a:r>
          <a:endParaRPr lang="en-US" sz="4400" dirty="0"/>
        </a:p>
      </dgm:t>
    </dgm:pt>
    <dgm:pt modelId="{3188C8FE-B0C7-48B2-8D55-D0E8DEB087FB}" type="parTrans" cxnId="{6EF02D35-052B-48AB-A20B-730E35C715F3}">
      <dgm:prSet/>
      <dgm:spPr/>
      <dgm:t>
        <a:bodyPr/>
        <a:lstStyle/>
        <a:p>
          <a:endParaRPr lang="en-US"/>
        </a:p>
      </dgm:t>
    </dgm:pt>
    <dgm:pt modelId="{7343FB05-1AD2-4A30-9AE0-1F3EFC1D49B9}" type="sibTrans" cxnId="{6EF02D35-052B-48AB-A20B-730E35C715F3}">
      <dgm:prSet/>
      <dgm:spPr/>
      <dgm:t>
        <a:bodyPr/>
        <a:lstStyle/>
        <a:p>
          <a:endParaRPr lang="en-US"/>
        </a:p>
      </dgm:t>
    </dgm:pt>
    <dgm:pt modelId="{61B1B53A-B92D-4644-9FD8-ED3C599818A3}">
      <dgm:prSet custT="1"/>
      <dgm:spPr/>
      <dgm:t>
        <a:bodyPr/>
        <a:lstStyle/>
        <a:p>
          <a:r>
            <a:rPr lang="ro-RO" sz="4400" dirty="0"/>
            <a:t>Observatorul </a:t>
          </a:r>
        </a:p>
        <a:p>
          <a:r>
            <a:rPr lang="ro-RO" sz="4400" dirty="0"/>
            <a:t>(cel care observă)</a:t>
          </a:r>
          <a:endParaRPr lang="en-US" sz="4400" dirty="0"/>
        </a:p>
      </dgm:t>
    </dgm:pt>
    <dgm:pt modelId="{4A76C620-5C47-478C-A5BF-2A79B0E621DF}" type="parTrans" cxnId="{A4911104-9326-4488-A512-DCF019D0BED9}">
      <dgm:prSet/>
      <dgm:spPr/>
      <dgm:t>
        <a:bodyPr/>
        <a:lstStyle/>
        <a:p>
          <a:endParaRPr lang="en-US"/>
        </a:p>
      </dgm:t>
    </dgm:pt>
    <dgm:pt modelId="{D6170847-F88B-4D59-B0FD-3FF1BF3B6BE2}" type="sibTrans" cxnId="{A4911104-9326-4488-A512-DCF019D0BED9}">
      <dgm:prSet/>
      <dgm:spPr/>
      <dgm:t>
        <a:bodyPr/>
        <a:lstStyle/>
        <a:p>
          <a:endParaRPr lang="en-US"/>
        </a:p>
      </dgm:t>
    </dgm:pt>
    <dgm:pt modelId="{979D1BAF-26C5-47EA-8309-916CE7AE54D7}" type="pres">
      <dgm:prSet presAssocID="{5C2B9EF9-FD96-4EAB-92B7-8796DF82DEDA}" presName="linear" presStyleCnt="0">
        <dgm:presLayoutVars>
          <dgm:animLvl val="lvl"/>
          <dgm:resizeHandles val="exact"/>
        </dgm:presLayoutVars>
      </dgm:prSet>
      <dgm:spPr/>
    </dgm:pt>
    <dgm:pt modelId="{27545D7C-3E2B-4F80-9456-0CEAFA59037C}" type="pres">
      <dgm:prSet presAssocID="{F6C2BE46-7536-4045-88DB-9EC35021E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0EC8EF-B39F-41A1-BA56-8E8D54E20A7D}" type="pres">
      <dgm:prSet presAssocID="{7343FB05-1AD2-4A30-9AE0-1F3EFC1D49B9}" presName="spacer" presStyleCnt="0"/>
      <dgm:spPr/>
    </dgm:pt>
    <dgm:pt modelId="{E2C13E42-459E-472C-978F-8417FFB6C12A}" type="pres">
      <dgm:prSet presAssocID="{61B1B53A-B92D-4644-9FD8-ED3C599818A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4911104-9326-4488-A512-DCF019D0BED9}" srcId="{5C2B9EF9-FD96-4EAB-92B7-8796DF82DEDA}" destId="{61B1B53A-B92D-4644-9FD8-ED3C599818A3}" srcOrd="1" destOrd="0" parTransId="{4A76C620-5C47-478C-A5BF-2A79B0E621DF}" sibTransId="{D6170847-F88B-4D59-B0FD-3FF1BF3B6BE2}"/>
    <dgm:cxn modelId="{4BBF2A35-9BD0-4F27-BB3C-15713BB4F168}" type="presOf" srcId="{5C2B9EF9-FD96-4EAB-92B7-8796DF82DEDA}" destId="{979D1BAF-26C5-47EA-8309-916CE7AE54D7}" srcOrd="0" destOrd="0" presId="urn:microsoft.com/office/officeart/2005/8/layout/vList2"/>
    <dgm:cxn modelId="{6EF02D35-052B-48AB-A20B-730E35C715F3}" srcId="{5C2B9EF9-FD96-4EAB-92B7-8796DF82DEDA}" destId="{F6C2BE46-7536-4045-88DB-9EC35021ED8F}" srcOrd="0" destOrd="0" parTransId="{3188C8FE-B0C7-48B2-8D55-D0E8DEB087FB}" sibTransId="{7343FB05-1AD2-4A30-9AE0-1F3EFC1D49B9}"/>
    <dgm:cxn modelId="{813CCE40-058A-4EFB-A632-F66305617CF8}" type="presOf" srcId="{F6C2BE46-7536-4045-88DB-9EC35021ED8F}" destId="{27545D7C-3E2B-4F80-9456-0CEAFA59037C}" srcOrd="0" destOrd="0" presId="urn:microsoft.com/office/officeart/2005/8/layout/vList2"/>
    <dgm:cxn modelId="{D8A62244-2039-48ED-844E-9D05308B1BB6}" type="presOf" srcId="{61B1B53A-B92D-4644-9FD8-ED3C599818A3}" destId="{E2C13E42-459E-472C-978F-8417FFB6C12A}" srcOrd="0" destOrd="0" presId="urn:microsoft.com/office/officeart/2005/8/layout/vList2"/>
    <dgm:cxn modelId="{379E26B7-1203-4A27-9100-C414F08E8BB8}" type="presParOf" srcId="{979D1BAF-26C5-47EA-8309-916CE7AE54D7}" destId="{27545D7C-3E2B-4F80-9456-0CEAFA59037C}" srcOrd="0" destOrd="0" presId="urn:microsoft.com/office/officeart/2005/8/layout/vList2"/>
    <dgm:cxn modelId="{681C0F96-F7EC-4396-B936-2436220DB3CE}" type="presParOf" srcId="{979D1BAF-26C5-47EA-8309-916CE7AE54D7}" destId="{490EC8EF-B39F-41A1-BA56-8E8D54E20A7D}" srcOrd="1" destOrd="0" presId="urn:microsoft.com/office/officeart/2005/8/layout/vList2"/>
    <dgm:cxn modelId="{9FF9CD8A-D85E-419F-AAAE-73E33D3A7833}" type="presParOf" srcId="{979D1BAF-26C5-47EA-8309-916CE7AE54D7}" destId="{E2C13E42-459E-472C-978F-8417FFB6C1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5D7C-3E2B-4F80-9456-0CEAFA59037C}">
      <dsp:nvSpPr>
        <dsp:cNvPr id="0" name=""/>
        <dsp:cNvSpPr/>
      </dsp:nvSpPr>
      <dsp:spPr>
        <a:xfrm>
          <a:off x="0" y="549874"/>
          <a:ext cx="6910387" cy="18822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kern="1200" dirty="0"/>
            <a:t>Subiectul / Observabilul (cel care este observat)</a:t>
          </a:r>
          <a:endParaRPr lang="en-US" sz="4400" kern="1200" dirty="0"/>
        </a:p>
      </dsp:txBody>
      <dsp:txXfrm>
        <a:off x="91883" y="641757"/>
        <a:ext cx="6726621" cy="1698471"/>
      </dsp:txXfrm>
    </dsp:sp>
    <dsp:sp modelId="{E2C13E42-459E-472C-978F-8417FFB6C12A}">
      <dsp:nvSpPr>
        <dsp:cNvPr id="0" name=""/>
        <dsp:cNvSpPr/>
      </dsp:nvSpPr>
      <dsp:spPr>
        <a:xfrm>
          <a:off x="0" y="2619312"/>
          <a:ext cx="6910387" cy="1882237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kern="1200" dirty="0"/>
            <a:t>Observatorul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kern="1200" dirty="0"/>
            <a:t>(cel care observă)</a:t>
          </a:r>
          <a:endParaRPr lang="en-US" sz="4400" kern="1200" dirty="0"/>
        </a:p>
      </dsp:txBody>
      <dsp:txXfrm>
        <a:off x="91883" y="2711195"/>
        <a:ext cx="6726621" cy="169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39097"/>
            <a:ext cx="5982690" cy="3686015"/>
          </a:xfrm>
        </p:spPr>
        <p:txBody>
          <a:bodyPr>
            <a:normAutofit/>
          </a:bodyPr>
          <a:lstStyle/>
          <a:p>
            <a:r>
              <a:rPr lang="en-US" dirty="0"/>
              <a:t>Observer Pattern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Rugin</a:t>
            </a:r>
            <a:r>
              <a:rPr lang="ro-R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ă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Andreea-Raluca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E7035C-79A2-437C-BD26-E05D160492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05522" y="1968701"/>
            <a:ext cx="4806950" cy="32940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HexaObserver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BinaryObserver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o-RO" altLang="ro-RO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state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change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15"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subject.setNumber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o-RO" altLang="ro-RO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Second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state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change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10"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subject.setNumber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FA2E9-3958-4886-BE05-B185B593D093}"/>
              </a:ext>
            </a:extLst>
          </p:cNvPr>
          <p:cNvSpPr txBox="1"/>
          <p:nvPr/>
        </p:nvSpPr>
        <p:spPr>
          <a:xfrm>
            <a:off x="6910957" y="2101296"/>
            <a:ext cx="42482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ro-RO" dirty="0" err="1"/>
              <a:t>First</a:t>
            </a:r>
            <a:r>
              <a:rPr lang="ro-RO" dirty="0"/>
              <a:t> state </a:t>
            </a:r>
            <a:r>
              <a:rPr lang="ro-RO" dirty="0" err="1"/>
              <a:t>change</a:t>
            </a:r>
            <a:r>
              <a:rPr lang="ro-RO" dirty="0"/>
              <a:t>: 15</a:t>
            </a:r>
          </a:p>
          <a:p>
            <a:r>
              <a:rPr lang="ro-RO" dirty="0" err="1"/>
              <a:t>Hex</a:t>
            </a:r>
            <a:r>
              <a:rPr lang="ro-RO" dirty="0"/>
              <a:t> </a:t>
            </a:r>
            <a:r>
              <a:rPr lang="ro-RO" dirty="0" err="1"/>
              <a:t>String</a:t>
            </a:r>
            <a:r>
              <a:rPr lang="ro-RO" dirty="0"/>
              <a:t>: F</a:t>
            </a:r>
          </a:p>
          <a:p>
            <a:r>
              <a:rPr lang="ro-RO" dirty="0" err="1"/>
              <a:t>Binary</a:t>
            </a:r>
            <a:r>
              <a:rPr lang="ro-RO" dirty="0"/>
              <a:t> </a:t>
            </a:r>
            <a:r>
              <a:rPr lang="ro-RO" dirty="0" err="1"/>
              <a:t>String</a:t>
            </a:r>
            <a:r>
              <a:rPr lang="ro-RO" dirty="0"/>
              <a:t>: 1111</a:t>
            </a:r>
          </a:p>
          <a:p>
            <a:r>
              <a:rPr lang="ro-RO" dirty="0" err="1"/>
              <a:t>Second</a:t>
            </a:r>
            <a:r>
              <a:rPr lang="ro-RO" dirty="0"/>
              <a:t> state </a:t>
            </a:r>
            <a:r>
              <a:rPr lang="ro-RO" dirty="0" err="1"/>
              <a:t>change</a:t>
            </a:r>
            <a:r>
              <a:rPr lang="ro-RO" dirty="0"/>
              <a:t>: 10</a:t>
            </a:r>
          </a:p>
          <a:p>
            <a:r>
              <a:rPr lang="ro-RO" dirty="0" err="1"/>
              <a:t>Hex</a:t>
            </a:r>
            <a:r>
              <a:rPr lang="ro-RO" dirty="0"/>
              <a:t> </a:t>
            </a:r>
            <a:r>
              <a:rPr lang="ro-RO" dirty="0" err="1"/>
              <a:t>String</a:t>
            </a:r>
            <a:r>
              <a:rPr lang="ro-RO" dirty="0"/>
              <a:t>: A</a:t>
            </a:r>
          </a:p>
          <a:p>
            <a:r>
              <a:rPr lang="ro-RO" dirty="0" err="1"/>
              <a:t>Binary</a:t>
            </a:r>
            <a:r>
              <a:rPr lang="ro-RO" dirty="0"/>
              <a:t> </a:t>
            </a:r>
            <a:r>
              <a:rPr lang="ro-RO" dirty="0" err="1"/>
              <a:t>String</a:t>
            </a:r>
            <a:r>
              <a:rPr lang="ro-RO" dirty="0"/>
              <a:t>: 1010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0D7E49-69A7-427B-882E-F0B3B7C84117}"/>
              </a:ext>
            </a:extLst>
          </p:cNvPr>
          <p:cNvSpPr txBox="1">
            <a:spLocks/>
          </p:cNvSpPr>
          <p:nvPr/>
        </p:nvSpPr>
        <p:spPr>
          <a:xfrm>
            <a:off x="532660" y="474078"/>
            <a:ext cx="10058400" cy="9357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Implementare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31C5-9AFA-4357-B202-1A33990D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4FB9-06DA-4E89-B950-73BE76CE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 </a:t>
            </a:r>
            <a:r>
              <a:rPr lang="en-US" dirty="0"/>
              <a:t>O problem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ap</a:t>
            </a:r>
            <a:r>
              <a:rPr lang="ro-RO" dirty="0"/>
              <a:t>ă</a:t>
            </a:r>
            <a:r>
              <a:rPr lang="en-US" dirty="0"/>
              <a:t>rea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a </a:t>
            </a:r>
            <a:r>
              <a:rPr lang="en-US" dirty="0" err="1"/>
              <a:t>folosirii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mod </a:t>
            </a:r>
            <a:r>
              <a:rPr lang="en-US" dirty="0" err="1"/>
              <a:t>excesiv</a:t>
            </a:r>
            <a:r>
              <a:rPr lang="ro-RO" dirty="0"/>
              <a:t>, deoarece î</a:t>
            </a:r>
            <a:r>
              <a:rPr lang="en-US" dirty="0"/>
              <a:t>n </a:t>
            </a:r>
            <a:r>
              <a:rPr lang="en-US" dirty="0" err="1"/>
              <a:t>anumite</a:t>
            </a:r>
            <a:r>
              <a:rPr lang="en-US" dirty="0"/>
              <a:t> implement</a:t>
            </a:r>
            <a:r>
              <a:rPr lang="ro-RO" dirty="0" err="1"/>
              <a:t>ăr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observatorul</a:t>
            </a:r>
            <a:r>
              <a:rPr lang="en-US" dirty="0"/>
              <a:t> nu se </a:t>
            </a:r>
            <a:r>
              <a:rPr lang="en-US" dirty="0" err="1"/>
              <a:t>deconecteaz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mod explicit de la </a:t>
            </a:r>
            <a:r>
              <a:rPr lang="en-US" dirty="0" err="1"/>
              <a:t>subi</a:t>
            </a:r>
            <a:r>
              <a:rPr lang="ro-RO" dirty="0"/>
              <a:t>e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exist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metod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en-US" dirty="0" err="1"/>
              <a:t>deconectare</a:t>
            </a:r>
            <a:r>
              <a:rPr lang="en-US" dirty="0"/>
              <a:t> a </a:t>
            </a:r>
            <a:r>
              <a:rPr lang="en-US" dirty="0" err="1"/>
              <a:t>observatorilor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continuare</a:t>
            </a:r>
            <a:r>
              <a:rPr lang="ro-RO" dirty="0"/>
              <a:t>.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 </a:t>
            </a:r>
            <a:r>
              <a:rPr lang="en-US" dirty="0"/>
              <a:t>O alt</a:t>
            </a:r>
            <a:r>
              <a:rPr lang="ro-RO" dirty="0"/>
              <a:t>ă</a:t>
            </a:r>
            <a:r>
              <a:rPr lang="en-US" dirty="0"/>
              <a:t> problem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notificarea</a:t>
            </a:r>
            <a:r>
              <a:rPr lang="en-US" dirty="0"/>
              <a:t> </a:t>
            </a:r>
            <a:r>
              <a:rPr lang="en-US" dirty="0" err="1"/>
              <a:t>observatorilor</a:t>
            </a:r>
            <a:r>
              <a:rPr lang="en-US" dirty="0"/>
              <a:t> la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mplare</a:t>
            </a:r>
            <a:r>
              <a:rPr lang="en-US" dirty="0"/>
              <a:t>/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care ace</a:t>
            </a:r>
            <a:r>
              <a:rPr lang="ro-RO" dirty="0"/>
              <a:t>ș</a:t>
            </a:r>
            <a:r>
              <a:rPr lang="en-US" dirty="0" err="1"/>
              <a:t>tia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introdu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observatori</a:t>
            </a:r>
            <a:r>
              <a:rPr lang="en-US" dirty="0"/>
              <a:t> ai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subiect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utiliz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diverse </a:t>
            </a:r>
            <a:r>
              <a:rPr lang="en-US" dirty="0" err="1"/>
              <a:t>colec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ierarhizarea</a:t>
            </a:r>
            <a:r>
              <a:rPr lang="en-US" dirty="0"/>
              <a:t> </a:t>
            </a:r>
            <a:r>
              <a:rPr lang="en-US" dirty="0" err="1"/>
              <a:t>observatorilor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61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C528-6107-438B-8893-565C066C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6957-D141-48DA-B79D-8A7AA38F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 </a:t>
            </a:r>
            <a:r>
              <a:rPr lang="en-US" dirty="0"/>
              <a:t>Este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pattern-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datorit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rela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pe care se </a:t>
            </a:r>
            <a:r>
              <a:rPr lang="en-US" dirty="0" err="1"/>
              <a:t>bazeaz</a:t>
            </a:r>
            <a:r>
              <a:rPr lang="ro-RO" dirty="0"/>
              <a:t>ă,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des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lnit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lumea</a:t>
            </a:r>
            <a:r>
              <a:rPr lang="en-US" dirty="0"/>
              <a:t> real</a:t>
            </a:r>
            <a:r>
              <a:rPr lang="ro-RO" dirty="0"/>
              <a:t>ă.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ro-RO" dirty="0"/>
              <a:t> răspândită</a:t>
            </a:r>
            <a:r>
              <a:rPr lang="en-US" dirty="0"/>
              <a:t> </a:t>
            </a:r>
            <a:r>
              <a:rPr lang="ro-RO" dirty="0"/>
              <a:t>situație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care se </a:t>
            </a:r>
            <a:r>
              <a:rPr lang="en-US" dirty="0" err="1"/>
              <a:t>utilizeaz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design pattern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reprezentată </a:t>
            </a:r>
            <a:r>
              <a:rPr lang="en-US" dirty="0"/>
              <a:t>de </a:t>
            </a:r>
            <a:r>
              <a:rPr lang="en-US" dirty="0" err="1"/>
              <a:t>crea</a:t>
            </a:r>
            <a:r>
              <a:rPr lang="ro-RO" dirty="0"/>
              <a:t>rea</a:t>
            </a:r>
            <a:r>
              <a:rPr lang="en-US" dirty="0"/>
              <a:t> leg</a:t>
            </a:r>
            <a:r>
              <a:rPr lang="ro-RO" dirty="0"/>
              <a:t>ă</a:t>
            </a:r>
            <a:r>
              <a:rPr lang="en-US" dirty="0"/>
              <a:t>tur</a:t>
            </a:r>
            <a:r>
              <a:rPr lang="ro-RO" dirty="0"/>
              <a:t>ii 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grafic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ro-RO" dirty="0"/>
              <a:t>i</a:t>
            </a:r>
            <a:r>
              <a:rPr lang="en-US" dirty="0"/>
              <a:t>lor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din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(</a:t>
            </a:r>
            <a:r>
              <a:rPr lang="en-US" dirty="0" err="1"/>
              <a:t>notific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actualiz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alarme</a:t>
            </a:r>
            <a:r>
              <a:rPr lang="en-US" dirty="0"/>
              <a:t>)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6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DFAA-E8CA-410D-A27C-C002B6C0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B05F-BBAF-40BB-BE6B-BA4A2014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2108201"/>
            <a:ext cx="10303424" cy="376089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 Design Pattern-</a:t>
            </a:r>
            <a:r>
              <a:rPr lang="ro-RO" dirty="0" err="1"/>
              <a:t>ul</a:t>
            </a:r>
            <a:r>
              <a:rPr lang="ro-RO" dirty="0"/>
              <a:t> </a:t>
            </a:r>
            <a:r>
              <a:rPr lang="ro-RO" dirty="0" err="1"/>
              <a:t>Observer</a:t>
            </a:r>
            <a:r>
              <a:rPr lang="ro-RO" dirty="0"/>
              <a:t> este folosit foarte des în industrie, întrucât acesta modelează o relație de tipul </a:t>
            </a:r>
            <a:r>
              <a:rPr lang="ro-RO" dirty="0" err="1"/>
              <a:t>one-to-many</a:t>
            </a:r>
            <a:r>
              <a:rPr lang="ro-RO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 Acesta poate fi folosit în situații precum</a:t>
            </a:r>
            <a:r>
              <a:rPr lang="en-US" dirty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ro-RO" dirty="0"/>
              <a:t>mai multe obiecte depind de starea unui alt obiect și sunt nevoite să se actualizeze atunci când obiectul urmărit se schimbă</a:t>
            </a:r>
            <a:r>
              <a:rPr lang="en-US" dirty="0"/>
              <a:t>;</a:t>
            </a:r>
          </a:p>
          <a:p>
            <a:pPr marL="544068" lvl="1" indent="-342900">
              <a:buFont typeface="+mj-lt"/>
              <a:buAutoNum type="arabicPeriod"/>
            </a:pPr>
            <a:r>
              <a:rPr lang="ro-RO" dirty="0"/>
              <a:t>un obiect este nevoit să anunțe alte obiecte atunci când se schimbă, fără a fi nevoi</a:t>
            </a:r>
            <a:r>
              <a:rPr lang="en-US" dirty="0"/>
              <a:t>e</a:t>
            </a:r>
            <a:r>
              <a:rPr lang="ro-RO" dirty="0"/>
              <a:t> să știe câte sau ce tipuri de obiecte trebuie să anunțe.</a:t>
            </a: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6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CA10B-FC1D-4DE9-8AAC-C2A0B4F7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ro-RO" dirty="0"/>
              <a:t>Elemente definitorii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3A2267-6E0C-4D80-8B52-B49988D2C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94348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81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8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8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5" name="Straight Connector 8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5BD8B0-D7C7-441E-9172-B79470A68456}"/>
              </a:ext>
            </a:extLst>
          </p:cNvPr>
          <p:cNvSpPr txBox="1">
            <a:spLocks/>
          </p:cNvSpPr>
          <p:nvPr/>
        </p:nvSpPr>
        <p:spPr>
          <a:xfrm>
            <a:off x="540562" y="2861797"/>
            <a:ext cx="3297686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 err="1">
                <a:solidFill>
                  <a:srgbClr val="FFFFFF"/>
                </a:solidFill>
              </a:rPr>
              <a:t>Schimbarea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datelor</a:t>
            </a:r>
            <a:r>
              <a:rPr lang="en-US" sz="1800" dirty="0">
                <a:solidFill>
                  <a:srgbClr val="FFFFFF"/>
                </a:solidFill>
              </a:rPr>
              <a:t> din Excel </a:t>
            </a:r>
            <a:r>
              <a:rPr lang="en-US" sz="1800" dirty="0" err="1">
                <a:solidFill>
                  <a:srgbClr val="FFFFFF"/>
                </a:solidFill>
              </a:rPr>
              <a:t>determin</a:t>
            </a:r>
            <a:r>
              <a:rPr lang="ro-RO" sz="1800" dirty="0">
                <a:solidFill>
                  <a:srgbClr val="FFFFFF"/>
                </a:solidFill>
              </a:rPr>
              <a:t>ă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modificarea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diagramelor</a:t>
            </a:r>
            <a:r>
              <a:rPr lang="en-US" sz="1800" dirty="0">
                <a:solidFill>
                  <a:srgbClr val="FFFFFF"/>
                </a:solidFill>
              </a:rPr>
              <a:t> =&gt; </a:t>
            </a:r>
            <a:r>
              <a:rPr lang="en-US" sz="1800" dirty="0" err="1">
                <a:solidFill>
                  <a:srgbClr val="FFFFFF"/>
                </a:solidFill>
              </a:rPr>
              <a:t>func</a:t>
            </a:r>
            <a:r>
              <a:rPr lang="ro-RO" sz="1800" dirty="0">
                <a:solidFill>
                  <a:srgbClr val="FFFFFF"/>
                </a:solidFill>
              </a:rPr>
              <a:t>ț</a:t>
            </a:r>
            <a:r>
              <a:rPr lang="en-US" sz="1800" dirty="0" err="1">
                <a:solidFill>
                  <a:srgbClr val="FFFFFF"/>
                </a:solidFill>
              </a:rPr>
              <a:t>ionalitatea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este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bazat</a:t>
            </a:r>
            <a:r>
              <a:rPr lang="ro-RO" sz="1800" dirty="0">
                <a:solidFill>
                  <a:srgbClr val="FFFFFF"/>
                </a:solidFill>
              </a:rPr>
              <a:t>ă</a:t>
            </a:r>
            <a:r>
              <a:rPr lang="en-US" sz="1800" dirty="0">
                <a:solidFill>
                  <a:srgbClr val="FFFFFF"/>
                </a:solidFill>
              </a:rPr>
              <a:t> pe pattern-ul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Observer</a:t>
            </a:r>
            <a:r>
              <a:rPr lang="ro-RO" sz="1800" dirty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Observer pattern used in Excel, bar chart, and pie chart.">
            <a:extLst>
              <a:ext uri="{FF2B5EF4-FFF2-40B4-BE49-F238E27FC236}">
                <a16:creationId xmlns:a16="http://schemas.microsoft.com/office/drawing/2014/main" id="{B3EDA692-71F1-41FC-8A33-94D06D5070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692264"/>
            <a:ext cx="6798082" cy="347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3DB14A-1CC1-4569-9F0A-D909189C7551}"/>
              </a:ext>
            </a:extLst>
          </p:cNvPr>
          <p:cNvSpPr txBox="1"/>
          <p:nvPr/>
        </p:nvSpPr>
        <p:spPr>
          <a:xfrm>
            <a:off x="540562" y="1742746"/>
            <a:ext cx="306784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700" spc="-5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Exemplu</a:t>
            </a:r>
          </a:p>
        </p:txBody>
      </p:sp>
    </p:spTree>
    <p:extLst>
      <p:ext uri="{BB962C8B-B14F-4D97-AF65-F5344CB8AC3E}">
        <p14:creationId xmlns:p14="http://schemas.microsoft.com/office/powerpoint/2010/main" val="404780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2DD0-DF73-46AA-94CD-B8724548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8F1D-84E4-4C2E-84FB-22312B65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458270" cy="3760891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ro-RO" dirty="0"/>
              <a:t>d</a:t>
            </a:r>
            <a:r>
              <a:rPr lang="en-US" dirty="0" err="1"/>
              <a:t>esign</a:t>
            </a:r>
            <a:r>
              <a:rPr lang="en-US" dirty="0"/>
              <a:t> </a:t>
            </a:r>
            <a:r>
              <a:rPr lang="ro-RO" dirty="0"/>
              <a:t>p</a:t>
            </a:r>
            <a:r>
              <a:rPr lang="en-US" dirty="0" err="1"/>
              <a:t>attern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ro-RO" dirty="0"/>
              <a:t>o </a:t>
            </a:r>
            <a:r>
              <a:rPr lang="en-US" dirty="0" err="1"/>
              <a:t>interf</a:t>
            </a:r>
            <a:r>
              <a:rPr lang="ro-RO" dirty="0"/>
              <a:t>ață și o clasă abstractă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 Observer</a:t>
            </a:r>
            <a:r>
              <a:rPr lang="ro-RO" dirty="0"/>
              <a:t>:</a:t>
            </a:r>
          </a:p>
          <a:p>
            <a:pPr lvl="2">
              <a:buFont typeface="Franklin Gothic Book" panose="020B0503020102020204" pitchFamily="34" charset="0"/>
              <a:buChar char="–"/>
            </a:pPr>
            <a:r>
              <a:rPr lang="en-US" sz="1600" dirty="0"/>
              <a:t>define</a:t>
            </a:r>
            <a:r>
              <a:rPr lang="ro-RO" sz="1600" dirty="0" err="1"/>
              <a:t>ște</a:t>
            </a:r>
            <a:r>
              <a:rPr lang="en-US" sz="1600" dirty="0"/>
              <a:t> </a:t>
            </a:r>
            <a:r>
              <a:rPr lang="en-US" sz="1600" dirty="0" err="1"/>
              <a:t>metoda</a:t>
            </a:r>
            <a:r>
              <a:rPr lang="en-US" sz="1600" dirty="0"/>
              <a:t> update.</a:t>
            </a:r>
          </a:p>
          <a:p>
            <a:pPr marL="201168" lvl="1" indent="0">
              <a:buNone/>
            </a:pPr>
            <a:r>
              <a:rPr lang="en-US" dirty="0" err="1"/>
              <a:t>Clasele</a:t>
            </a:r>
            <a:r>
              <a:rPr lang="en-US" dirty="0"/>
              <a:t> de </a:t>
            </a:r>
            <a:r>
              <a:rPr lang="en-US" dirty="0" err="1"/>
              <a:t>observatori</a:t>
            </a:r>
            <a:r>
              <a:rPr lang="en-US" dirty="0"/>
              <a:t> </a:t>
            </a:r>
            <a:r>
              <a:rPr lang="en-US" dirty="0" err="1"/>
              <a:t>concre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interfa</a:t>
            </a:r>
            <a:r>
              <a:rPr lang="ro-RO" dirty="0" err="1"/>
              <a:t>ță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particular </a:t>
            </a:r>
            <a:r>
              <a:rPr lang="en-US" dirty="0" err="1"/>
              <a:t>metoda</a:t>
            </a:r>
            <a:r>
              <a:rPr lang="en-US" dirty="0"/>
              <a:t> update,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actualizeze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actualizat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modific</a:t>
            </a:r>
            <a:r>
              <a:rPr lang="ro-RO" dirty="0"/>
              <a:t>ă</a:t>
            </a:r>
            <a:r>
              <a:rPr lang="en-US" dirty="0" err="1"/>
              <a:t>rilor</a:t>
            </a:r>
            <a:r>
              <a:rPr lang="en-US" dirty="0"/>
              <a:t> </a:t>
            </a:r>
            <a:r>
              <a:rPr lang="en-US" dirty="0" err="1"/>
              <a:t>suferite</a:t>
            </a:r>
            <a:r>
              <a:rPr lang="en-US" dirty="0"/>
              <a:t> de </a:t>
            </a:r>
            <a:r>
              <a:rPr lang="en-US" dirty="0" err="1"/>
              <a:t>subiect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7DB5-73E4-4ECC-BBB8-35B0C92C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FFFA-9270-4A32-BACF-04374073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Clasa </a:t>
            </a:r>
            <a:r>
              <a:rPr lang="ro-RO" dirty="0" err="1"/>
              <a:t>Subject</a:t>
            </a:r>
            <a:r>
              <a:rPr lang="ro-RO" dirty="0"/>
              <a:t>:</a:t>
            </a:r>
          </a:p>
          <a:p>
            <a:pPr lvl="2">
              <a:buFont typeface="Franklin Gothic Book" panose="020B0503020102020204" pitchFamily="34" charset="0"/>
              <a:buChar char="–"/>
            </a:pPr>
            <a:r>
              <a:rPr lang="ro-RO" sz="1600" dirty="0"/>
              <a:t>conține o colecție de observatori (în cel mai simplu caz, folosind o listă, însă depinde de ierarhizarea observatorilor);</a:t>
            </a:r>
          </a:p>
          <a:p>
            <a:pPr lvl="2">
              <a:buFont typeface="Franklin Gothic Book" panose="020B0503020102020204" pitchFamily="34" charset="0"/>
              <a:buChar char="–"/>
            </a:pPr>
            <a:r>
              <a:rPr lang="ro-RO" sz="1600" dirty="0"/>
              <a:t>implementează metoda </a:t>
            </a:r>
            <a:r>
              <a:rPr lang="ro-RO" sz="1600" dirty="0" err="1"/>
              <a:t>registerObserver</a:t>
            </a:r>
            <a:r>
              <a:rPr lang="ro-RO" sz="1600" dirty="0"/>
              <a:t>, prin care se va adăuga un observator dat la colecția de observatori;</a:t>
            </a:r>
          </a:p>
          <a:p>
            <a:pPr lvl="2">
              <a:buFont typeface="Franklin Gothic Book" panose="020B0503020102020204" pitchFamily="34" charset="0"/>
              <a:buChar char="–"/>
            </a:pPr>
            <a:r>
              <a:rPr lang="ro-RO" sz="1600" dirty="0"/>
              <a:t>implementează metoda </a:t>
            </a:r>
            <a:r>
              <a:rPr lang="ro-RO" sz="1600" dirty="0" err="1"/>
              <a:t>notifyObserver</a:t>
            </a:r>
            <a:r>
              <a:rPr lang="ro-RO" sz="1600" dirty="0"/>
              <a:t>, prin care se va apela metoda update pentru fiecare observator din colecție;</a:t>
            </a:r>
          </a:p>
          <a:p>
            <a:pPr lvl="2">
              <a:buFont typeface="Franklin Gothic Book" panose="020B0503020102020204" pitchFamily="34" charset="0"/>
              <a:buChar char="–"/>
            </a:pPr>
            <a:r>
              <a:rPr lang="ro-RO" sz="1600" dirty="0"/>
              <a:t>(opțional) implementează metoda </a:t>
            </a:r>
            <a:r>
              <a:rPr lang="ro-RO" sz="1600" dirty="0" err="1"/>
              <a:t>unregisterObserver</a:t>
            </a:r>
            <a:r>
              <a:rPr lang="ro-RO" sz="1600" dirty="0"/>
              <a:t>, prin care se va scoate un observator din colecție.</a:t>
            </a:r>
          </a:p>
        </p:txBody>
      </p:sp>
    </p:spTree>
    <p:extLst>
      <p:ext uri="{BB962C8B-B14F-4D97-AF65-F5344CB8AC3E}">
        <p14:creationId xmlns:p14="http://schemas.microsoft.com/office/powerpoint/2010/main" val="140309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E62B-A7CB-4F6C-A876-9194D7DC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489F0-9709-417D-8640-78FD86FD8F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15" y="2108200"/>
            <a:ext cx="9094096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50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02CA3BD-C09E-4296-82F4-4885AFA8D92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571225" y="1570584"/>
            <a:ext cx="5660899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observers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notifyAllObservers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DB846F0-623F-4E1C-9D6B-476107B7B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013" y="1570584"/>
            <a:ext cx="4083728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register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observers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notifyAllObservers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observers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observer.update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2BCF75-2963-485A-92A7-4EB2F4891209}"/>
              </a:ext>
            </a:extLst>
          </p:cNvPr>
          <p:cNvSpPr txBox="1">
            <a:spLocks/>
          </p:cNvSpPr>
          <p:nvPr/>
        </p:nvSpPr>
        <p:spPr>
          <a:xfrm>
            <a:off x="532660" y="474078"/>
            <a:ext cx="10058400" cy="9357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Implementare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6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36D968-6053-4703-AF73-9EAE8831DFE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532660" y="2375888"/>
            <a:ext cx="4999038" cy="32940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HexaObserver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HexaObserver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.register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o-RO" altLang="ro-RO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Hex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String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	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Integer.</a:t>
            </a:r>
            <a:r>
              <a:rPr kumimoji="0" lang="ro-RO" altLang="ro-RO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toHexString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07224E-D47A-41E8-9DF2-642E7753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27" y="2342041"/>
            <a:ext cx="5467927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BinaryObserver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BinaryObserver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.register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o-RO" altLang="ro-RO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String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	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Integer.</a:t>
            </a:r>
            <a:r>
              <a:rPr kumimoji="0" lang="ro-RO" altLang="ro-RO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toBinaryString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.getNumber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98C5CBB-23F0-4D63-8EEE-892D143A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286" y="569430"/>
            <a:ext cx="280480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abstract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Observer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abstract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E15655-A9AB-4DC1-AFD5-42C4CDA9C582}"/>
              </a:ext>
            </a:extLst>
          </p:cNvPr>
          <p:cNvSpPr txBox="1">
            <a:spLocks/>
          </p:cNvSpPr>
          <p:nvPr/>
        </p:nvSpPr>
        <p:spPr>
          <a:xfrm>
            <a:off x="532660" y="474078"/>
            <a:ext cx="10058400" cy="9357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Implementare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7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{24AF462B-823A-4FEB-A6C6-4C84C7BC95B0}tf33845126_win32</Template>
  <TotalTime>306</TotalTime>
  <Words>931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Bookman Old Style</vt:lpstr>
      <vt:lpstr>Calibri</vt:lpstr>
      <vt:lpstr>Courier New</vt:lpstr>
      <vt:lpstr>Franklin Gothic Book</vt:lpstr>
      <vt:lpstr>JetBrains Mono</vt:lpstr>
      <vt:lpstr>1_RetrospectVTI</vt:lpstr>
      <vt:lpstr>Observer Pattern</vt:lpstr>
      <vt:lpstr>Utilizare</vt:lpstr>
      <vt:lpstr>Elemente definitorii</vt:lpstr>
      <vt:lpstr>PowerPoint Presentation</vt:lpstr>
      <vt:lpstr>Soluție</vt:lpstr>
      <vt:lpstr>Soluție</vt:lpstr>
      <vt:lpstr>Soluție</vt:lpstr>
      <vt:lpstr>PowerPoint Presentation</vt:lpstr>
      <vt:lpstr>PowerPoint Presentation</vt:lpstr>
      <vt:lpstr>PowerPoint Presentation</vt:lpstr>
      <vt:lpstr>Posibile probleme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Andreea-Raluca Rugina</dc:creator>
  <cp:lastModifiedBy>Andreea-Raluca Rugina</cp:lastModifiedBy>
  <cp:revision>1</cp:revision>
  <dcterms:created xsi:type="dcterms:W3CDTF">2021-07-26T08:22:59Z</dcterms:created>
  <dcterms:modified xsi:type="dcterms:W3CDTF">2021-07-26T13:50:15Z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