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force.com/blog/vcs/what-is-version-control" TargetMode="External"/><Relationship Id="rId2" Type="http://schemas.openxmlformats.org/officeDocument/2006/relationships/hyperlink" Target="https://git-scm.com/book/en/v2/Getting-Started-About-Version-Contro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hyperlink" Target="https://www.youtube.com/watch?v=ugN-IYV1N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" TargetMode="External"/><Relationship Id="rId7" Type="http://schemas.openxmlformats.org/officeDocument/2006/relationships/hyperlink" Target="https://www.atlassian.com/git/tutorials" TargetMode="External"/><Relationship Id="rId2" Type="http://schemas.openxmlformats.org/officeDocument/2006/relationships/hyperlink" Target="https://guides.github.com/activities/hello-worl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ureka.co/blog/how-to-use-github/?ranMID=42536&amp;ranEAID=a1LgFw09t88&amp;ranSiteID=a1LgFw09t88-tiNA8ZyDQnN7ufWJ1BSUSg&amp;LSNSUBSITE=Omitted_a1LgFw09t88" TargetMode="External"/><Relationship Id="rId5" Type="http://schemas.openxmlformats.org/officeDocument/2006/relationships/hyperlink" Target="https://guides.github.com/introduction/git-handbook/" TargetMode="External"/><Relationship Id="rId4" Type="http://schemas.openxmlformats.org/officeDocument/2006/relationships/hyperlink" Target="https://product.hubspot.com/blog/git-and-github-tutorial-for-beginner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uides.beanstalkapp.com/version-control/common-git-command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test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6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  <a:p>
            <a:r>
              <a:rPr lang="en-US" dirty="0">
                <a:hlinkClick r:id="rId2"/>
              </a:rPr>
              <a:t>https://git-scm.com/book/en/v2/Getting-Started-About-Version-Control</a:t>
            </a:r>
            <a:endParaRPr lang="en-US" dirty="0"/>
          </a:p>
          <a:p>
            <a:r>
              <a:rPr lang="en-US" dirty="0">
                <a:hlinkClick r:id="rId3"/>
              </a:rPr>
              <a:t>https://www.perforce.com/blog/vcs/what-is-version-control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https://www.youtube.com/watch?v=ugN-IYV1NTM</a:t>
            </a:r>
            <a:endParaRPr lang="en-US" dirty="0"/>
          </a:p>
          <a:p>
            <a:r>
              <a:rPr lang="en-US" dirty="0"/>
              <a:t>Source code management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861" y="3978339"/>
            <a:ext cx="4110226" cy="188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0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https://guides.github.com/activities/hello-world/</a:t>
            </a:r>
            <a:endParaRPr lang="en-US" dirty="0"/>
          </a:p>
          <a:p>
            <a:r>
              <a:rPr lang="en-US" dirty="0">
                <a:hlinkClick r:id="rId3"/>
              </a:rPr>
              <a:t>https://guides.github.com/</a:t>
            </a:r>
            <a:endParaRPr lang="en-US" dirty="0"/>
          </a:p>
          <a:p>
            <a:r>
              <a:rPr lang="en-US" dirty="0">
                <a:hlinkClick r:id="rId4"/>
              </a:rPr>
              <a:t>https://product.hubspot.com/blog/git-and-github-tutorial-for-beginners</a:t>
            </a:r>
            <a:endParaRPr lang="en-US" dirty="0"/>
          </a:p>
          <a:p>
            <a:r>
              <a:rPr lang="en-US" dirty="0">
                <a:hlinkClick r:id="rId5"/>
              </a:rPr>
              <a:t>https://guides.github.com/introduction/git-handbook/</a:t>
            </a:r>
            <a:endParaRPr lang="en-US" dirty="0"/>
          </a:p>
          <a:p>
            <a:r>
              <a:rPr lang="en-US" dirty="0">
                <a:hlinkClick r:id="rId6"/>
              </a:rPr>
              <a:t>https://www.edureka.co/blog/how-to-use-github/?ranMID=42536&amp;ranEAID=a1LgFw09t88&amp;ranSiteID=a1LgFw09t88-tiNA8ZyDQnN7ufWJ1BSUSg&amp;LSNSUBSITE=Omitted_a1LgFw09t88</a:t>
            </a:r>
            <a:endParaRPr lang="en-US" dirty="0"/>
          </a:p>
          <a:p>
            <a:r>
              <a:rPr lang="en-US" dirty="0">
                <a:hlinkClick r:id="rId7"/>
              </a:rPr>
              <a:t>https://www.atlassian.com/git/tutorials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4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git clone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git</a:t>
            </a:r>
            <a:r>
              <a:rPr lang="en-US" b="1" dirty="0">
                <a:solidFill>
                  <a:srgbClr val="0070C0"/>
                </a:solidFill>
              </a:rPr>
              <a:t> add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git</a:t>
            </a:r>
            <a:r>
              <a:rPr lang="en-US" b="1" dirty="0">
                <a:solidFill>
                  <a:srgbClr val="0070C0"/>
                </a:solidFill>
              </a:rPr>
              <a:t> commit</a:t>
            </a:r>
          </a:p>
          <a:p>
            <a:pPr marL="0" indent="0">
              <a:buNone/>
            </a:pPr>
            <a:r>
              <a:rPr lang="en-US" b="1" dirty="0" err="1"/>
              <a:t>git</a:t>
            </a:r>
            <a:r>
              <a:rPr lang="en-US" b="1" dirty="0"/>
              <a:t> diff</a:t>
            </a:r>
          </a:p>
          <a:p>
            <a:pPr marL="0" indent="0">
              <a:buNone/>
            </a:pPr>
            <a:r>
              <a:rPr lang="en-US" b="1" dirty="0" err="1"/>
              <a:t>git</a:t>
            </a:r>
            <a:r>
              <a:rPr lang="en-US" b="1" dirty="0"/>
              <a:t> status</a:t>
            </a:r>
          </a:p>
          <a:p>
            <a:pPr marL="0" indent="0">
              <a:buNone/>
            </a:pPr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err="1"/>
              <a:t>rm</a:t>
            </a:r>
            <a:endParaRPr lang="en-US" b="1" dirty="0"/>
          </a:p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git</a:t>
            </a:r>
            <a:r>
              <a:rPr lang="en-US" b="1" dirty="0">
                <a:solidFill>
                  <a:srgbClr val="0070C0"/>
                </a:solidFill>
              </a:rPr>
              <a:t> push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http://guides.beanstalkapp.com/version-control/common-git-commands.html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8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10C720C-FDF9-DD1D-71B4-25B4C6116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install https://www.atlassian.com/git/tutorials/install-git#windows</a:t>
            </a:r>
          </a:p>
          <a:p>
            <a:pPr marL="0" indent="0">
              <a:buNone/>
            </a:pPr>
            <a:r>
              <a:rPr lang="en-US" dirty="0"/>
              <a:t>$ git config --global user.name "</a:t>
            </a:r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Prenume</a:t>
            </a:r>
            <a:r>
              <a:rPr lang="en-US" dirty="0"/>
              <a:t>" </a:t>
            </a:r>
          </a:p>
          <a:p>
            <a:pPr marL="0" indent="0">
              <a:buNone/>
            </a:pPr>
            <a:r>
              <a:rPr lang="en-US" dirty="0"/>
              <a:t>$ 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email@test.com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install </a:t>
            </a:r>
            <a:r>
              <a:rPr lang="en-US" dirty="0" err="1"/>
              <a:t>github</a:t>
            </a:r>
            <a:r>
              <a:rPr lang="en-US" dirty="0"/>
              <a:t> https://desktop.github.com/</a:t>
            </a:r>
          </a:p>
          <a:p>
            <a:pPr marL="0" indent="0">
              <a:buNone/>
            </a:pPr>
            <a:r>
              <a:rPr lang="en-US" dirty="0"/>
              <a:t>set configuration for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repository and push the project</a:t>
            </a:r>
          </a:p>
        </p:txBody>
      </p:sp>
    </p:spTree>
    <p:extLst>
      <p:ext uri="{BB962C8B-B14F-4D97-AF65-F5344CB8AC3E}">
        <p14:creationId xmlns:p14="http://schemas.microsoft.com/office/powerpoint/2010/main" val="1207559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326</TotalTime>
  <Words>224</Words>
  <Application>Microsoft Office PowerPoint</Application>
  <PresentationFormat>Ecran lat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Github</vt:lpstr>
      <vt:lpstr>GitHub</vt:lpstr>
      <vt:lpstr>GitHub</vt:lpstr>
      <vt:lpstr>Commands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Andreea Butiu</dc:creator>
  <cp:lastModifiedBy>Andreea Butiu</cp:lastModifiedBy>
  <cp:revision>22</cp:revision>
  <dcterms:created xsi:type="dcterms:W3CDTF">2020-08-23T22:04:34Z</dcterms:created>
  <dcterms:modified xsi:type="dcterms:W3CDTF">2023-04-24T17:05:28Z</dcterms:modified>
</cp:coreProperties>
</file>