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96F0-164B-474E-8E09-FF23099E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9E82-1026-442A-9FF0-B1E4922FE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2B36-5E91-4142-A00F-F97630DA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AC86-776A-403D-B877-C5AB38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B583-9D92-4A81-AF87-560F31E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13EC-0166-4F27-BC21-C8DC3F9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D3F9-3695-4E79-ABAC-12B4A75F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F6AD-AC21-45B8-BFD7-E6701B1B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E28F-23DA-4710-A447-B1B9DCF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5B4D-9911-454D-8B6E-632FA94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E9C01-EBE4-4BAF-8443-7F8DFEEE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58D4-41A7-4D66-866F-3B2D0054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994-6B08-427C-8DD9-C119D24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0F40-2226-40D5-A1DE-4F0947D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7DF5-5B7E-4ADD-95C3-0037EBE5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42C6-63C0-4F4A-BF2F-6B16A4BE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C710-DD4A-40DC-AA43-70FF86F4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E0C0-45DD-4492-A7D2-DBAFF155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EBB2-6B64-4E66-ADFD-A8059ED3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891D-1AF3-40E8-B033-B6931CC9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56D8-FE0B-49B5-9969-0D634ECF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EFD1-0159-49AE-86D9-BA773E98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985A-2940-49F0-9B89-2EF5F3D8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E59B-B4A6-49EE-8616-02DC59C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52A-AAA0-448F-BE25-7A2422C2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F327-6A18-4FE9-8AEC-53CFB67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1F18-6A9F-44AA-87AB-300FD37D1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A942-DC79-41E7-9B23-213C1574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8CC-3917-4B1B-856D-162990EF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2DE99-2925-4F2B-A153-11F8BA8A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DFE5-CAA0-419F-B84F-FF4F86E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35A4-29AE-46D7-BF38-AF32445B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B14C-8300-4C69-BEEC-00FE0C46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BEF8A-13E1-4C3F-8A4D-FF993D24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8FB22-66D9-4BFB-8F02-6ADE96F43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5C181-4CF4-4BCC-A6C3-453F8A473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02D17-3630-4BF1-B151-9659F6AA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A0F35-46F8-47D6-AF6C-745867D0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A51DC-A61C-4995-9490-DC0099C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348A-3B67-4490-9C0C-0E81C033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89F04-6846-4F41-BE80-F0F54568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A76CB-576C-4F50-A91D-A2B45D5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84B66-B90C-4231-B729-EF1F2EA0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52B37-C644-459A-9D23-689EDE90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C941-A754-4C43-9A45-D0205C4C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784B-233A-4414-98F0-3C9979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1F79-A9AA-478D-AEDA-BC3C51E8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B672-8F23-439B-B376-3EDD5657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FE1F-9A6E-4FAC-8169-86E4A8C6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7DA1E-BA69-4C03-8C48-2532632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56543-6EDB-40D6-8201-FEDF950B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D35F-1022-48C2-B443-8BF347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471F-96BB-4DD3-9A07-F49F82F1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1A7D5-CE94-444E-A505-680AE8299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1BF20-28D9-4678-AF18-71F7495D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D4472-0190-4D90-A6A4-F44405A1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CDEE-A9B6-480F-AE56-89A6DD01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218B9-6ADB-4DD7-A3E7-F8FEFA5C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3A111-AA1F-4913-981B-72395AD1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A31A-AC37-4B04-99DA-73E8343D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9D8F-A9FA-4649-9AB5-363296A6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70BD-F3D9-471A-9D45-355EE95C317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E051-5A11-4735-960E-FCA8BABB2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2A69-56EC-4722-B158-68EDC4440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36E4-76E6-407F-9AC4-90DEDEF8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roovy-lang.org/structure.html#_script_class" TargetMode="External"/><Relationship Id="rId3" Type="http://schemas.openxmlformats.org/officeDocument/2006/relationships/hyperlink" Target="https://sdkman.io/usage" TargetMode="External"/><Relationship Id="rId7" Type="http://schemas.openxmlformats.org/officeDocument/2006/relationships/hyperlink" Target="http://groovy-lang.org/semantics.html#_power_assertion" TargetMode="External"/><Relationship Id="rId2" Type="http://schemas.openxmlformats.org/officeDocument/2006/relationships/hyperlink" Target="https://groovy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ovy-lang.org/groovyconsole.html" TargetMode="External"/><Relationship Id="rId5" Type="http://schemas.openxmlformats.org/officeDocument/2006/relationships/hyperlink" Target="http://groovy-lang.org/groovyc.html" TargetMode="External"/><Relationship Id="rId4" Type="http://schemas.openxmlformats.org/officeDocument/2006/relationships/hyperlink" Target="http://groovy-lang.org/groovysh.html" TargetMode="External"/><Relationship Id="rId9" Type="http://schemas.openxmlformats.org/officeDocument/2006/relationships/hyperlink" Target="http://groovy-lang.org/objectorientation.html#_cla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latest/html/groovy-jdk/java/util/List.html" TargetMode="External"/><Relationship Id="rId2" Type="http://schemas.openxmlformats.org/officeDocument/2006/relationships/hyperlink" Target="http://docs.groovy-lang.org/latest/html/gapi/groovy/lang/Ra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groovy-lang.org/latest/html/groovy-jdk/java/util/Ma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groovy-lang.org/latest/html/api/groovy/lang/Closu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" TargetMode="External"/><Relationship Id="rId2" Type="http://schemas.openxmlformats.org/officeDocument/2006/relationships/hyperlink" Target="http://docs.groovy-lang.org/latest/html/documentation/grap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ritman/httpbuild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dium.com/@webseanhickey/the-evolution-of-a-software-engineer-db854689243#.5zm1hn71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airplane, plane, table&#10;&#10;Description automatically generated">
            <a:extLst>
              <a:ext uri="{FF2B5EF4-FFF2-40B4-BE49-F238E27FC236}">
                <a16:creationId xmlns:a16="http://schemas.microsoft.com/office/drawing/2014/main" id="{172BE6AC-735C-4F3C-BEC1-1D8D5FCD4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9091" r="18055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DAFA7-5581-4C04-85EF-A757C582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Groovy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38E4B-35A3-4685-B7C3-4E59D17A0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Script   </a:t>
            </a:r>
          </a:p>
          <a:p>
            <a:pPr algn="l"/>
            <a:r>
              <a:rPr lang="en-US" sz="1300"/>
              <a:t>The Final Frontier</a:t>
            </a:r>
          </a:p>
        </p:txBody>
      </p:sp>
    </p:spTree>
    <p:extLst>
      <p:ext uri="{BB962C8B-B14F-4D97-AF65-F5344CB8AC3E}">
        <p14:creationId xmlns:p14="http://schemas.microsoft.com/office/powerpoint/2010/main" val="278172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70B-EBEB-4DB7-A75B-53996850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Test your application with Groovy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CEEFC1-D26A-453F-A8E2-F39F1FB7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347" y="413154"/>
            <a:ext cx="2270680" cy="11327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6AEB-6157-4150-A6BD-CCAB7ADB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Why would you use a language called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4649522F-DAEC-49A1-B593-F50E14231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62" y="3996966"/>
            <a:ext cx="2671112" cy="26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06389-B06B-49B5-9B52-D849916A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/>
              <a:t>GROOVY?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BE25-7000-4DA8-B09B-0D4CE974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OO for JVM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259A0B-7AF4-4AA2-8200-E3132F09D5CD}"/>
              </a:ext>
            </a:extLst>
          </p:cNvPr>
          <p:cNvSpPr txBox="1">
            <a:spLocks/>
          </p:cNvSpPr>
          <p:nvPr/>
        </p:nvSpPr>
        <p:spPr>
          <a:xfrm>
            <a:off x="3981275" y="2942759"/>
            <a:ext cx="2114725" cy="84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/>
              <a:t>Regular Expression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/>
          </a:p>
          <a:p>
            <a:pPr marL="0" indent="0">
              <a:buFont typeface="Arial" panose="020B0604020202020204" pitchFamily="34" charset="0"/>
              <a:buNone/>
            </a:pPr>
            <a:endParaRPr lang="en-US" sz="26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B416A-566E-4469-B03F-DF75BC2FE845}"/>
              </a:ext>
            </a:extLst>
          </p:cNvPr>
          <p:cNvSpPr txBox="1">
            <a:spLocks/>
          </p:cNvSpPr>
          <p:nvPr/>
        </p:nvSpPr>
        <p:spPr>
          <a:xfrm>
            <a:off x="6261356" y="1319868"/>
            <a:ext cx="2114725" cy="84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Simplicity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657389-9A0F-43E8-8FB8-5ADC3D2F333A}"/>
              </a:ext>
            </a:extLst>
          </p:cNvPr>
          <p:cNvSpPr txBox="1">
            <a:spLocks/>
          </p:cNvSpPr>
          <p:nvPr/>
        </p:nvSpPr>
        <p:spPr>
          <a:xfrm>
            <a:off x="5470321" y="4696058"/>
            <a:ext cx="2114725" cy="84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Scripting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78CC9-DB55-4040-8D83-E74A565EA786}"/>
              </a:ext>
            </a:extLst>
          </p:cNvPr>
          <p:cNvSpPr txBox="1">
            <a:spLocks/>
          </p:cNvSpPr>
          <p:nvPr/>
        </p:nvSpPr>
        <p:spPr>
          <a:xfrm>
            <a:off x="1175158" y="4190302"/>
            <a:ext cx="2114725" cy="84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/>
              <a:t>Java like syntax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/>
          </a:p>
          <a:p>
            <a:pPr marL="0" indent="0">
              <a:buFont typeface="Arial" panose="020B0604020202020204" pitchFamily="34" charset="0"/>
              <a:buNone/>
            </a:pPr>
            <a:endParaRPr lang="en-US" sz="2600"/>
          </a:p>
          <a:p>
            <a:pPr marL="0" indent="0">
              <a:buFont typeface="Arial" panose="020B0604020202020204" pitchFamily="34" charset="0"/>
              <a:buNone/>
            </a:pPr>
            <a:endParaRPr lang="en-US" sz="26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1712D-15FA-4E83-AD4C-E5B23BF18F1A}"/>
              </a:ext>
            </a:extLst>
          </p:cNvPr>
          <p:cNvSpPr txBox="1">
            <a:spLocks/>
          </p:cNvSpPr>
          <p:nvPr/>
        </p:nvSpPr>
        <p:spPr>
          <a:xfrm>
            <a:off x="6261356" y="3283451"/>
            <a:ext cx="2114725" cy="84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Fresh Look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85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FD7A-2FFD-45D4-A9DC-CEC14EE6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           </a:t>
            </a:r>
            <a:br>
              <a:rPr lang="en-US"/>
            </a:br>
            <a:r>
              <a:rPr lang="en-US"/>
              <a:t>                           </a:t>
            </a:r>
            <a:r>
              <a:rPr lang="en-US" b="1">
                <a:solidFill>
                  <a:srgbClr val="002060"/>
                </a:solidFill>
              </a:rPr>
              <a:t>what do I want to do </a:t>
            </a:r>
            <a:r>
              <a:rPr lang="en-US"/>
              <a:t>rather then </a:t>
            </a:r>
            <a:br>
              <a:rPr lang="en-US"/>
            </a:b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how do I achieve it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D165-A30C-4363-9097-E174533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6" y="3209731"/>
            <a:ext cx="5133392" cy="2677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JAVA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int n =10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List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list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= new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ArrayList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for (int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= 0;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&lt;n;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++) {    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list.add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Math.pow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(2,i))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println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DCA86-D22F-48CB-B911-AB3498656F0E}"/>
              </a:ext>
            </a:extLst>
          </p:cNvPr>
          <p:cNvSpPr txBox="1">
            <a:spLocks/>
          </p:cNvSpPr>
          <p:nvPr/>
        </p:nvSpPr>
        <p:spPr>
          <a:xfrm>
            <a:off x="6896878" y="3498979"/>
            <a:ext cx="5133392" cy="1782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2060"/>
                </a:solidFill>
              </a:rPr>
              <a:t>GROOVY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(0..&lt; 10).collect { it-&gt;              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       print ((2 ** it) + "  ")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   } 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A7DCE-777C-4E27-9B2A-8B3DE62ADE97}"/>
              </a:ext>
            </a:extLst>
          </p:cNvPr>
          <p:cNvSpPr/>
          <p:nvPr/>
        </p:nvSpPr>
        <p:spPr>
          <a:xfrm>
            <a:off x="838200" y="6123543"/>
            <a:ext cx="408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http://www.groovyconsole.appspot.com/</a:t>
            </a:r>
          </a:p>
        </p:txBody>
      </p:sp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03DB95A-519B-462F-84D1-F63A8323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40" y="1212737"/>
            <a:ext cx="3299927" cy="24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DFB5-AE47-4A4E-B2EA-8F27E1A1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8A09-6148-4AF8-89CC-971848CA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https://groovy-lang.org/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http://groovy-lang.org/groovysh.html</a:t>
            </a:r>
            <a:endParaRPr lang="en-US" dirty="0"/>
          </a:p>
          <a:p>
            <a:r>
              <a:rPr lang="en-US" dirty="0">
                <a:hlinkClick r:id="rId5"/>
              </a:rPr>
              <a:t>http://groovy-lang.org/groovyc.html</a:t>
            </a:r>
            <a:endParaRPr lang="en-US" dirty="0"/>
          </a:p>
          <a:p>
            <a:r>
              <a:rPr lang="en-US" dirty="0">
                <a:hlinkClick r:id="rId6"/>
              </a:rPr>
              <a:t>http://groovy-lang.org/groovyconsole.html</a:t>
            </a:r>
            <a:endParaRPr lang="en-US" dirty="0"/>
          </a:p>
          <a:p>
            <a:r>
              <a:rPr lang="en-US" dirty="0">
                <a:hlinkClick r:id="rId7"/>
              </a:rPr>
              <a:t>http://groovy-lang.org/semantics.html#_power_assertion</a:t>
            </a:r>
            <a:endParaRPr lang="en-US" dirty="0"/>
          </a:p>
          <a:p>
            <a:r>
              <a:rPr lang="en-US" dirty="0">
                <a:hlinkClick r:id="rId8"/>
              </a:rPr>
              <a:t>http://groovy-lang.org/structure.html#_script_class</a:t>
            </a:r>
            <a:endParaRPr lang="en-US" dirty="0"/>
          </a:p>
          <a:p>
            <a:r>
              <a:rPr lang="en-US" dirty="0">
                <a:hlinkClick r:id="rId9"/>
              </a:rPr>
              <a:t>http://groovy-lang.org/objectorientation.html#_class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943C-BA5C-4244-BA37-81B8A47C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6925-6323-470E-BBC3-D168DC5B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</a:t>
            </a:r>
            <a:r>
              <a:rPr lang="en-US" dirty="0">
                <a:hlinkClick r:id="rId2"/>
              </a:rPr>
              <a:t>http://docs.groovy-lang.org/latest/html/gapi/groovy/lang/Range.html</a:t>
            </a:r>
            <a:endParaRPr lang="en-US" dirty="0"/>
          </a:p>
          <a:p>
            <a:r>
              <a:rPr lang="en-US" dirty="0"/>
              <a:t>Lists: </a:t>
            </a:r>
            <a:r>
              <a:rPr lang="en-US" dirty="0">
                <a:hlinkClick r:id="rId3"/>
              </a:rPr>
              <a:t>http://docs.groovy-lang.org/latest/html/groovy-jdk/java/util/List.html</a:t>
            </a:r>
            <a:endParaRPr lang="en-US" dirty="0"/>
          </a:p>
          <a:p>
            <a:r>
              <a:rPr lang="en-US" dirty="0"/>
              <a:t>Maps: </a:t>
            </a:r>
            <a:r>
              <a:rPr lang="en-US" dirty="0">
                <a:hlinkClick r:id="rId4"/>
              </a:rPr>
              <a:t>http://docs.groovy-lang.org/latest/html/groovy-jdk/java/util/Map.html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6226-5483-4792-ACFB-34DBA05E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C5EE-C8DB-40E1-8ED1-AF03D9AE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http://docs.groovy-lang.org/latest/html/api/groovy/lang/Closure.html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1F2E-69E1-4BA8-A884-3A439E53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B52C-306F-45EF-8093-222A0BA9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@Grab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http://docs.groovy-lang.org/latest/html/documentation/grape.html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Maven repository: </a:t>
            </a:r>
            <a:r>
              <a:rPr lang="en-US" dirty="0">
                <a:hlinkClick r:id="rId3"/>
              </a:rPr>
              <a:t>https://search.maven.org/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http-builder: </a:t>
            </a:r>
            <a:r>
              <a:rPr lang="en-US" dirty="0">
                <a:hlinkClick r:id="rId4"/>
              </a:rPr>
              <a:t>https://github.com/jgritman/httpbuilder/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CB0E-0869-4868-8216-5C4C3A4E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292" y="159141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https://medium.com/@webseanhickey/the-evolution-of-a-software-engineer-db854689243#.5zm1hn71e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C0CD95-2414-4C73-BCDA-DA1A2FACD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B2A60-2BF8-4C20-BCE7-DBCFC957BCA2}"/>
              </a:ext>
            </a:extLst>
          </p:cNvPr>
          <p:cNvSpPr txBox="1"/>
          <p:nvPr/>
        </p:nvSpPr>
        <p:spPr>
          <a:xfrm>
            <a:off x="5456723" y="299892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SPOCK Framework </a:t>
            </a:r>
          </a:p>
        </p:txBody>
      </p:sp>
    </p:spTree>
    <p:extLst>
      <p:ext uri="{BB962C8B-B14F-4D97-AF65-F5344CB8AC3E}">
        <p14:creationId xmlns:p14="http://schemas.microsoft.com/office/powerpoint/2010/main" val="380122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Groovy</vt:lpstr>
      <vt:lpstr>Test your application with Groovy</vt:lpstr>
      <vt:lpstr>GROOVY?</vt:lpstr>
      <vt:lpstr>                                         what do I want to do rather then  how do I achieve it </vt:lpstr>
      <vt:lpstr>Links</vt:lpstr>
      <vt:lpstr>Collections</vt:lpstr>
      <vt:lpstr>Closures</vt:lpstr>
      <vt:lpstr>REST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Butiu Andreea</dc:creator>
  <cp:lastModifiedBy>Butiu Andreea</cp:lastModifiedBy>
  <cp:revision>1</cp:revision>
  <dcterms:created xsi:type="dcterms:W3CDTF">2020-05-21T12:46:41Z</dcterms:created>
  <dcterms:modified xsi:type="dcterms:W3CDTF">2020-05-21T12:47:06Z</dcterms:modified>
</cp:coreProperties>
</file>