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9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ockframework.org/spock/javadoc/1.1-rc-4/index.html" TargetMode="External"/><Relationship Id="rId2" Type="http://schemas.openxmlformats.org/officeDocument/2006/relationships/hyperlink" Target="http://spockframework.org/spock/docs/1.3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oks.google.ro/books?id=rp7PDgAAQBAJ&amp;pg=PP2&amp;lpg=PP2&amp;dq=spock+framework+recommended+books&amp;source=bl&amp;ots=RWBr_6PwZ6&amp;sig=ACfU3U3KV7Qp9N6xggpCDaWXaE4uiOlCkQ&amp;hl=ro&amp;sa=X&amp;ved=2ahUKEwik3cjRstLpAhVvwIsKHQaeCDIQ6AEwBnoECA8QAQ#v=onepage&amp;q=spock%20framework%20recommended%20books&amp;f=false" TargetMode="External"/><Relationship Id="rId4" Type="http://schemas.openxmlformats.org/officeDocument/2006/relationships/hyperlink" Target="https://code.google.com/archive/p/spoc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rbra-coco.dyndns.org/yuri/Kent_Beck_TDD.pdf" TargetMode="External"/><Relationship Id="rId2" Type="http://schemas.openxmlformats.org/officeDocument/2006/relationships/hyperlink" Target="https://www.softwaretestinghelp.com/tdd-vs-bd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dreads.com/book/show/387190.Test_Driven_Developme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pockframework.org/spock/docs/1.3/spock_primer.html" TargetMode="External"/><Relationship Id="rId2" Type="http://schemas.openxmlformats.org/officeDocument/2006/relationships/hyperlink" Target="https://www.baeldung.com/groovy-spo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SPOCK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0A6F-9A5A-43FD-8FB7-9A450B3A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45AB-0036-4122-9A5A-B3FC5944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http://spockframework.org/spock/docs/1.3/index.html</a:t>
            </a:r>
            <a:endParaRPr lang="en-US" dirty="0"/>
          </a:p>
          <a:p>
            <a:r>
              <a:rPr lang="en-US" dirty="0">
                <a:hlinkClick r:id="rId3"/>
              </a:rPr>
              <a:t>http://spockframework.org/spock/javadoc/1.1-rc-4/index.html</a:t>
            </a:r>
            <a:endParaRPr lang="en-US" dirty="0"/>
          </a:p>
          <a:p>
            <a:r>
              <a:rPr lang="en-US" dirty="0">
                <a:hlinkClick r:id="rId4"/>
              </a:rPr>
              <a:t>https://code.google.com/archive/p/spock/</a:t>
            </a:r>
            <a:endParaRPr lang="en-US" dirty="0"/>
          </a:p>
          <a:p>
            <a:r>
              <a:rPr lang="en-US" dirty="0">
                <a:hlinkClick r:id="rId5"/>
              </a:rPr>
              <a:t>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7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AD58-4161-4A1F-A031-9986E57D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and 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BF27-6BDC-4885-987E-13115E11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https://www.softwaretestinghelp.com/tdd-vs-bdd/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http://barbra-coco.dyndns.org/yuri/Kent_Beck_TDD.pdf</a:t>
            </a:r>
            <a:endParaRPr lang="en-US" dirty="0"/>
          </a:p>
          <a:p>
            <a:r>
              <a:rPr lang="en-US" dirty="0">
                <a:hlinkClick r:id="rId4"/>
              </a:rPr>
              <a:t>https://www.goodreads.com/book/show/387190.Test_Driven_Development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3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C49D-EE70-4C2D-8DDD-19868A94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DDT : Data Driven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537E-6D37-43E6-9BE9-3C5F85EC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- we test the same behavior multiple times with different parameters and assertions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https://www.baeldung.com/groovy-spock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Blocks  : </a:t>
            </a:r>
            <a:r>
              <a:rPr lang="en-US" dirty="0">
                <a:hlinkClick r:id="rId3"/>
              </a:rPr>
              <a:t>http://spockframework.org/spock/docs/1.3/spock_primer.html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GIVEN</a:t>
            </a:r>
          </a:p>
          <a:p>
            <a:pPr marL="0" indent="0">
              <a:buNone/>
            </a:pPr>
            <a:r>
              <a:rPr lang="en-US" dirty="0"/>
              <a:t>WHEN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EXPECT</a:t>
            </a:r>
          </a:p>
          <a:p>
            <a:pPr marL="0" indent="0">
              <a:buNone/>
            </a:pPr>
            <a:r>
              <a:rPr lang="en-US" dirty="0"/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1443620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{2CCA0CC5-250C-477C-8FE1-24221EFB72DD}tf78438558</Template>
  <TotalTime>0</TotalTime>
  <Words>148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SPOCK</vt:lpstr>
      <vt:lpstr>Docs</vt:lpstr>
      <vt:lpstr>TDD and BDD</vt:lpstr>
      <vt:lpstr>DDT : Data Driven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2020-05-26T20:09:54Z</dcterms:created>
  <dcterms:modified xsi:type="dcterms:W3CDTF">2020-05-26T22:26:05Z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