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74" r:id="rId5"/>
  </p:sldMasterIdLst>
  <p:sldIdLst>
    <p:sldId id="256" r:id="rId6"/>
    <p:sldId id="257" r:id="rId7"/>
    <p:sldId id="265" r:id="rId8"/>
    <p:sldId id="266" r:id="rId9"/>
    <p:sldId id="267" r:id="rId10"/>
    <p:sldId id="276" r:id="rId11"/>
    <p:sldId id="272" r:id="rId12"/>
    <p:sldId id="277" r:id="rId13"/>
    <p:sldId id="273" r:id="rId14"/>
    <p:sldId id="270" r:id="rId15"/>
    <p:sldId id="275" r:id="rId16"/>
    <p:sldId id="274" r:id="rId17"/>
    <p:sldId id="280" r:id="rId18"/>
    <p:sldId id="268" r:id="rId19"/>
    <p:sldId id="269" r:id="rId20"/>
    <p:sldId id="271" r:id="rId21"/>
    <p:sldId id="278" r:id="rId22"/>
    <p:sldId id="282" r:id="rId23"/>
    <p:sldId id="279" r:id="rId24"/>
    <p:sldId id="281" r:id="rId25"/>
    <p:sldId id="263" r:id="rId2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58C35-E4C8-464C-9BB2-9A2F0D2BA378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6D50B91A-B57D-4CCB-89BB-44FF1A4E1EEA}">
      <dgm:prSet phldrT="[Text]"/>
      <dgm:spPr/>
      <dgm:t>
        <a:bodyPr/>
        <a:lstStyle/>
        <a:p>
          <a:r>
            <a:rPr lang="en-GB" b="1" strike="noStrike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Birth control</a:t>
          </a:r>
          <a:endParaRPr lang="ro-RO" b="1" strike="noStrike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CB44B58E-30EE-450F-9CD0-70A917111A2D}" type="parTrans" cxnId="{1BAFA6D8-61B0-4F01-913A-EEF1EE59FC21}">
      <dgm:prSet/>
      <dgm:spPr/>
      <dgm:t>
        <a:bodyPr/>
        <a:lstStyle/>
        <a:p>
          <a:endParaRPr lang="ro-RO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9A873296-2D96-4A9C-952F-EF5D5E0E4737}" type="sibTrans" cxnId="{1BAFA6D8-61B0-4F01-913A-EEF1EE59FC21}">
      <dgm:prSet/>
      <dgm:spPr/>
      <dgm:t>
        <a:bodyPr/>
        <a:lstStyle/>
        <a:p>
          <a:endParaRPr lang="ro-RO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5D6144B1-7CD9-4FC3-B81A-DB61244E0A56}">
      <dgm:prSet phldrT="[Text]"/>
      <dgm:spPr/>
      <dgm:t>
        <a:bodyPr/>
        <a:lstStyle/>
        <a:p>
          <a:r>
            <a:rPr lang="ro-RO" b="1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Etonogestrel</a:t>
          </a:r>
          <a:endParaRPr lang="ro-RO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E13A7FA8-3A1A-4866-8F36-0D549CBF3245}" type="parTrans" cxnId="{0D202485-2C20-4ADB-9AC4-B98CF9D9D3DA}">
      <dgm:prSet/>
      <dgm:spPr/>
      <dgm:t>
        <a:bodyPr/>
        <a:lstStyle/>
        <a:p>
          <a:endParaRPr lang="ro-RO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10D8584F-57B4-4C13-8A84-10D3F57D0265}" type="sibTrans" cxnId="{0D202485-2C20-4ADB-9AC4-B98CF9D9D3DA}">
      <dgm:prSet/>
      <dgm:spPr/>
      <dgm:t>
        <a:bodyPr/>
        <a:lstStyle/>
        <a:p>
          <a:endParaRPr lang="ro-RO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F1A421D6-3504-4BDB-BDF4-5BE34F3E6199}">
      <dgm:prSet phldrT="[Text]"/>
      <dgm:spPr/>
      <dgm:t>
        <a:bodyPr/>
        <a:lstStyle/>
        <a:p>
          <a:r>
            <a:rPr lang="ro-RO" b="1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Ethinyl</a:t>
          </a:r>
          <a:r>
            <a:rPr lang="ro-RO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 estradiol / </a:t>
          </a:r>
          <a:r>
            <a:rPr lang="ro-RO" b="1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norethindrone</a:t>
          </a:r>
          <a:endParaRPr lang="ro-RO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5681C7E4-C8E1-4DD1-B66B-14ABE3A8EB54}" type="parTrans" cxnId="{12597DD8-7B21-416C-98B0-20E98F0B33A7}">
      <dgm:prSet/>
      <dgm:spPr/>
      <dgm:t>
        <a:bodyPr/>
        <a:lstStyle/>
        <a:p>
          <a:endParaRPr lang="ro-RO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9ADA8321-056E-48EC-AC6D-F24366CA8207}" type="sibTrans" cxnId="{12597DD8-7B21-416C-98B0-20E98F0B33A7}">
      <dgm:prSet/>
      <dgm:spPr/>
      <dgm:t>
        <a:bodyPr/>
        <a:lstStyle/>
        <a:p>
          <a:endParaRPr lang="ro-RO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30F966C3-360D-4047-9E6C-5EF5E7F824F7}">
      <dgm:prSet phldrT="[Text]"/>
      <dgm:spPr/>
      <dgm:t>
        <a:bodyPr/>
        <a:lstStyle/>
        <a:p>
          <a:r>
            <a:rPr lang="ro-RO" b="1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Nexplanon</a:t>
          </a:r>
          <a:endParaRPr lang="ro-RO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5B242A4F-89A5-4E1A-925F-F109AEC48BB8}" type="parTrans" cxnId="{1FA89728-5597-4AD8-896E-4EB17DBCEFCD}">
      <dgm:prSet/>
      <dgm:spPr/>
      <dgm:t>
        <a:bodyPr/>
        <a:lstStyle/>
        <a:p>
          <a:endParaRPr lang="ro-RO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42B13EA1-467D-4452-898F-30838CD9E954}" type="sibTrans" cxnId="{1FA89728-5597-4AD8-896E-4EB17DBCEFCD}">
      <dgm:prSet/>
      <dgm:spPr/>
      <dgm:t>
        <a:bodyPr/>
        <a:lstStyle/>
        <a:p>
          <a:endParaRPr lang="ro-RO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4833F71C-90CB-4BF7-91A8-FC29E69CC7C6}">
      <dgm:prSet phldrT="[Text]"/>
      <dgm:spPr/>
      <dgm:t>
        <a:bodyPr/>
        <a:lstStyle/>
        <a:p>
          <a:r>
            <a:rPr lang="ro-RO" b="1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Levonorgestrel</a:t>
          </a:r>
          <a:endParaRPr lang="ro-RO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39884704-3BB3-4492-BFBA-5F8F39983FF7}" type="parTrans" cxnId="{C83EA6C4-3C25-4DD5-98B3-E37125B07AC5}">
      <dgm:prSet/>
      <dgm:spPr/>
      <dgm:t>
        <a:bodyPr/>
        <a:lstStyle/>
        <a:p>
          <a:endParaRPr lang="ro-RO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1B91B713-A421-4C6F-A815-B229B5D251C1}" type="sibTrans" cxnId="{C83EA6C4-3C25-4DD5-98B3-E37125B07AC5}">
      <dgm:prSet/>
      <dgm:spPr/>
      <dgm:t>
        <a:bodyPr/>
        <a:lstStyle/>
        <a:p>
          <a:endParaRPr lang="ro-RO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A5DD2897-32BE-45B1-9A91-BECFEA7BC488}">
      <dgm:prSet phldrT="[Text]"/>
      <dgm:spPr/>
      <dgm:t>
        <a:bodyPr/>
        <a:lstStyle/>
        <a:p>
          <a:r>
            <a:rPr lang="ro-RO" b="1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Ethinyl</a:t>
          </a:r>
          <a:r>
            <a:rPr lang="ro-RO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 estradiol / </a:t>
          </a:r>
          <a:r>
            <a:rPr lang="ro-RO" b="1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norgestimate</a:t>
          </a:r>
          <a:endParaRPr lang="ro-RO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A3D923F6-E684-46C0-975A-84941CC10220}" type="parTrans" cxnId="{B05579D4-0695-42D3-A143-B56AE63C1BB0}">
      <dgm:prSet/>
      <dgm:spPr/>
      <dgm:t>
        <a:bodyPr/>
        <a:lstStyle/>
        <a:p>
          <a:endParaRPr lang="ro-RO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DC4412FE-C089-4552-BA67-9DB880D64399}" type="sibTrans" cxnId="{B05579D4-0695-42D3-A143-B56AE63C1BB0}">
      <dgm:prSet/>
      <dgm:spPr/>
      <dgm:t>
        <a:bodyPr/>
        <a:lstStyle/>
        <a:p>
          <a:endParaRPr lang="ro-RO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16ED9343-2F78-47CF-8C3B-70C566DF53EB}" type="pres">
      <dgm:prSet presAssocID="{49D58C35-E4C8-464C-9BB2-9A2F0D2BA3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3EEF4A-D3F3-419D-B176-85189E5D2886}" type="pres">
      <dgm:prSet presAssocID="{6D50B91A-B57D-4CCB-89BB-44FF1A4E1EEA}" presName="root1" presStyleCnt="0"/>
      <dgm:spPr/>
    </dgm:pt>
    <dgm:pt modelId="{CE144EB0-97C7-4AF6-9782-7D1FDB70A378}" type="pres">
      <dgm:prSet presAssocID="{6D50B91A-B57D-4CCB-89BB-44FF1A4E1EEA}" presName="LevelOneTextNode" presStyleLbl="node0" presStyleIdx="0" presStyleCnt="1">
        <dgm:presLayoutVars>
          <dgm:chPref val="3"/>
        </dgm:presLayoutVars>
      </dgm:prSet>
      <dgm:spPr/>
    </dgm:pt>
    <dgm:pt modelId="{B45532D7-3624-4491-AF87-D2CA675A6872}" type="pres">
      <dgm:prSet presAssocID="{6D50B91A-B57D-4CCB-89BB-44FF1A4E1EEA}" presName="level2hierChild" presStyleCnt="0"/>
      <dgm:spPr/>
    </dgm:pt>
    <dgm:pt modelId="{032EBF3F-9ED5-4F1F-B9DC-2CCA0CA1C70A}" type="pres">
      <dgm:prSet presAssocID="{E13A7FA8-3A1A-4866-8F36-0D549CBF3245}" presName="conn2-1" presStyleLbl="parChTrans1D2" presStyleIdx="0" presStyleCnt="5"/>
      <dgm:spPr/>
    </dgm:pt>
    <dgm:pt modelId="{DF6AC18E-3865-4888-B530-D42464F5C09A}" type="pres">
      <dgm:prSet presAssocID="{E13A7FA8-3A1A-4866-8F36-0D549CBF3245}" presName="connTx" presStyleLbl="parChTrans1D2" presStyleIdx="0" presStyleCnt="5"/>
      <dgm:spPr/>
    </dgm:pt>
    <dgm:pt modelId="{00B3AC73-EA5D-447F-8EC6-27612D633AED}" type="pres">
      <dgm:prSet presAssocID="{5D6144B1-7CD9-4FC3-B81A-DB61244E0A56}" presName="root2" presStyleCnt="0"/>
      <dgm:spPr/>
    </dgm:pt>
    <dgm:pt modelId="{768A0C7E-7905-43B6-AD6A-854F1DFCD8A2}" type="pres">
      <dgm:prSet presAssocID="{5D6144B1-7CD9-4FC3-B81A-DB61244E0A56}" presName="LevelTwoTextNode" presStyleLbl="node2" presStyleIdx="0" presStyleCnt="5">
        <dgm:presLayoutVars>
          <dgm:chPref val="3"/>
        </dgm:presLayoutVars>
      </dgm:prSet>
      <dgm:spPr/>
    </dgm:pt>
    <dgm:pt modelId="{A7839317-8DB9-41E0-94F8-A889E0300D72}" type="pres">
      <dgm:prSet presAssocID="{5D6144B1-7CD9-4FC3-B81A-DB61244E0A56}" presName="level3hierChild" presStyleCnt="0"/>
      <dgm:spPr/>
    </dgm:pt>
    <dgm:pt modelId="{BA860652-944A-4B60-B0B2-70C9A2EBD423}" type="pres">
      <dgm:prSet presAssocID="{5681C7E4-C8E1-4DD1-B66B-14ABE3A8EB54}" presName="conn2-1" presStyleLbl="parChTrans1D2" presStyleIdx="1" presStyleCnt="5"/>
      <dgm:spPr/>
    </dgm:pt>
    <dgm:pt modelId="{CE0AAFBE-3CAB-4B5D-B9E2-4C85D9A5811C}" type="pres">
      <dgm:prSet presAssocID="{5681C7E4-C8E1-4DD1-B66B-14ABE3A8EB54}" presName="connTx" presStyleLbl="parChTrans1D2" presStyleIdx="1" presStyleCnt="5"/>
      <dgm:spPr/>
    </dgm:pt>
    <dgm:pt modelId="{40C9091C-0F91-4DE4-A5B4-2E8EDA59F3A0}" type="pres">
      <dgm:prSet presAssocID="{F1A421D6-3504-4BDB-BDF4-5BE34F3E6199}" presName="root2" presStyleCnt="0"/>
      <dgm:spPr/>
    </dgm:pt>
    <dgm:pt modelId="{49FAD961-D7C4-4847-9E0E-89E94F3BE629}" type="pres">
      <dgm:prSet presAssocID="{F1A421D6-3504-4BDB-BDF4-5BE34F3E6199}" presName="LevelTwoTextNode" presStyleLbl="node2" presStyleIdx="1" presStyleCnt="5">
        <dgm:presLayoutVars>
          <dgm:chPref val="3"/>
        </dgm:presLayoutVars>
      </dgm:prSet>
      <dgm:spPr/>
    </dgm:pt>
    <dgm:pt modelId="{BF8FEECA-BFFE-4501-989D-9A7453E6D7CE}" type="pres">
      <dgm:prSet presAssocID="{F1A421D6-3504-4BDB-BDF4-5BE34F3E6199}" presName="level3hierChild" presStyleCnt="0"/>
      <dgm:spPr/>
    </dgm:pt>
    <dgm:pt modelId="{C6805210-18E2-4174-960C-69688D7DF00B}" type="pres">
      <dgm:prSet presAssocID="{5B242A4F-89A5-4E1A-925F-F109AEC48BB8}" presName="conn2-1" presStyleLbl="parChTrans1D2" presStyleIdx="2" presStyleCnt="5"/>
      <dgm:spPr/>
    </dgm:pt>
    <dgm:pt modelId="{4B6CAFEF-8D30-42A5-8183-490E4F239FE0}" type="pres">
      <dgm:prSet presAssocID="{5B242A4F-89A5-4E1A-925F-F109AEC48BB8}" presName="connTx" presStyleLbl="parChTrans1D2" presStyleIdx="2" presStyleCnt="5"/>
      <dgm:spPr/>
    </dgm:pt>
    <dgm:pt modelId="{4A7221CF-E1E5-4AC7-9865-E79E2D082ED5}" type="pres">
      <dgm:prSet presAssocID="{30F966C3-360D-4047-9E6C-5EF5E7F824F7}" presName="root2" presStyleCnt="0"/>
      <dgm:spPr/>
    </dgm:pt>
    <dgm:pt modelId="{1F251EE2-E5BC-4815-8F3B-3722860D2B5D}" type="pres">
      <dgm:prSet presAssocID="{30F966C3-360D-4047-9E6C-5EF5E7F824F7}" presName="LevelTwoTextNode" presStyleLbl="node2" presStyleIdx="2" presStyleCnt="5">
        <dgm:presLayoutVars>
          <dgm:chPref val="3"/>
        </dgm:presLayoutVars>
      </dgm:prSet>
      <dgm:spPr/>
    </dgm:pt>
    <dgm:pt modelId="{DCAFCDB3-ECC7-439C-9B00-B068ACC25D66}" type="pres">
      <dgm:prSet presAssocID="{30F966C3-360D-4047-9E6C-5EF5E7F824F7}" presName="level3hierChild" presStyleCnt="0"/>
      <dgm:spPr/>
    </dgm:pt>
    <dgm:pt modelId="{9E701B61-B2AD-4E79-AD60-73D939009DFC}" type="pres">
      <dgm:prSet presAssocID="{39884704-3BB3-4492-BFBA-5F8F39983FF7}" presName="conn2-1" presStyleLbl="parChTrans1D2" presStyleIdx="3" presStyleCnt="5"/>
      <dgm:spPr/>
    </dgm:pt>
    <dgm:pt modelId="{76232902-46AA-4834-935A-CE32ADE4FF76}" type="pres">
      <dgm:prSet presAssocID="{39884704-3BB3-4492-BFBA-5F8F39983FF7}" presName="connTx" presStyleLbl="parChTrans1D2" presStyleIdx="3" presStyleCnt="5"/>
      <dgm:spPr/>
    </dgm:pt>
    <dgm:pt modelId="{6FF17A33-7577-4AC3-A382-D41941E3B678}" type="pres">
      <dgm:prSet presAssocID="{4833F71C-90CB-4BF7-91A8-FC29E69CC7C6}" presName="root2" presStyleCnt="0"/>
      <dgm:spPr/>
    </dgm:pt>
    <dgm:pt modelId="{5EFDD427-61CE-4116-BAE7-315090ED8A54}" type="pres">
      <dgm:prSet presAssocID="{4833F71C-90CB-4BF7-91A8-FC29E69CC7C6}" presName="LevelTwoTextNode" presStyleLbl="node2" presStyleIdx="3" presStyleCnt="5" custLinFactNeighborY="-2684">
        <dgm:presLayoutVars>
          <dgm:chPref val="3"/>
        </dgm:presLayoutVars>
      </dgm:prSet>
      <dgm:spPr/>
    </dgm:pt>
    <dgm:pt modelId="{47659C1B-E091-4F98-BB76-024E3E973570}" type="pres">
      <dgm:prSet presAssocID="{4833F71C-90CB-4BF7-91A8-FC29E69CC7C6}" presName="level3hierChild" presStyleCnt="0"/>
      <dgm:spPr/>
    </dgm:pt>
    <dgm:pt modelId="{45217A76-1674-4BE2-A876-C5C73FE299E4}" type="pres">
      <dgm:prSet presAssocID="{A3D923F6-E684-46C0-975A-84941CC10220}" presName="conn2-1" presStyleLbl="parChTrans1D2" presStyleIdx="4" presStyleCnt="5"/>
      <dgm:spPr/>
    </dgm:pt>
    <dgm:pt modelId="{CED1D6DD-132C-4207-A0D8-A8C7B10161DA}" type="pres">
      <dgm:prSet presAssocID="{A3D923F6-E684-46C0-975A-84941CC10220}" presName="connTx" presStyleLbl="parChTrans1D2" presStyleIdx="4" presStyleCnt="5"/>
      <dgm:spPr/>
    </dgm:pt>
    <dgm:pt modelId="{FD6B43F1-C6A4-4A2D-8A82-45987C8E2030}" type="pres">
      <dgm:prSet presAssocID="{A5DD2897-32BE-45B1-9A91-BECFEA7BC488}" presName="root2" presStyleCnt="0"/>
      <dgm:spPr/>
    </dgm:pt>
    <dgm:pt modelId="{52FC75A8-A766-4FB0-903C-F240A58348AC}" type="pres">
      <dgm:prSet presAssocID="{A5DD2897-32BE-45B1-9A91-BECFEA7BC488}" presName="LevelTwoTextNode" presStyleLbl="node2" presStyleIdx="4" presStyleCnt="5">
        <dgm:presLayoutVars>
          <dgm:chPref val="3"/>
        </dgm:presLayoutVars>
      </dgm:prSet>
      <dgm:spPr/>
    </dgm:pt>
    <dgm:pt modelId="{E159D0AE-D3EF-45A2-87ED-157B5B185A96}" type="pres">
      <dgm:prSet presAssocID="{A5DD2897-32BE-45B1-9A91-BECFEA7BC488}" presName="level3hierChild" presStyleCnt="0"/>
      <dgm:spPr/>
    </dgm:pt>
  </dgm:ptLst>
  <dgm:cxnLst>
    <dgm:cxn modelId="{CCB57201-6D4C-4D0E-9953-4E7A1F31EAC3}" type="presOf" srcId="{5681C7E4-C8E1-4DD1-B66B-14ABE3A8EB54}" destId="{BA860652-944A-4B60-B0B2-70C9A2EBD423}" srcOrd="0" destOrd="0" presId="urn:microsoft.com/office/officeart/2008/layout/HorizontalMultiLevelHierarchy"/>
    <dgm:cxn modelId="{16BDB406-09D2-4215-8AE5-0B3C10FECC23}" type="presOf" srcId="{5D6144B1-7CD9-4FC3-B81A-DB61244E0A56}" destId="{768A0C7E-7905-43B6-AD6A-854F1DFCD8A2}" srcOrd="0" destOrd="0" presId="urn:microsoft.com/office/officeart/2008/layout/HorizontalMultiLevelHierarchy"/>
    <dgm:cxn modelId="{1FA89728-5597-4AD8-896E-4EB17DBCEFCD}" srcId="{6D50B91A-B57D-4CCB-89BB-44FF1A4E1EEA}" destId="{30F966C3-360D-4047-9E6C-5EF5E7F824F7}" srcOrd="2" destOrd="0" parTransId="{5B242A4F-89A5-4E1A-925F-F109AEC48BB8}" sibTransId="{42B13EA1-467D-4452-898F-30838CD9E954}"/>
    <dgm:cxn modelId="{558B1F29-3964-4CFD-A38B-FF0D326248B0}" type="presOf" srcId="{5681C7E4-C8E1-4DD1-B66B-14ABE3A8EB54}" destId="{CE0AAFBE-3CAB-4B5D-B9E2-4C85D9A5811C}" srcOrd="1" destOrd="0" presId="urn:microsoft.com/office/officeart/2008/layout/HorizontalMultiLevelHierarchy"/>
    <dgm:cxn modelId="{5FDC3448-3979-453A-AA70-D747CA545AB9}" type="presOf" srcId="{E13A7FA8-3A1A-4866-8F36-0D549CBF3245}" destId="{032EBF3F-9ED5-4F1F-B9DC-2CCA0CA1C70A}" srcOrd="0" destOrd="0" presId="urn:microsoft.com/office/officeart/2008/layout/HorizontalMultiLevelHierarchy"/>
    <dgm:cxn modelId="{47A7A648-F313-43C2-826B-0C1E6EFC0813}" type="presOf" srcId="{F1A421D6-3504-4BDB-BDF4-5BE34F3E6199}" destId="{49FAD961-D7C4-4847-9E0E-89E94F3BE629}" srcOrd="0" destOrd="0" presId="urn:microsoft.com/office/officeart/2008/layout/HorizontalMultiLevelHierarchy"/>
    <dgm:cxn modelId="{4E23DE4A-19B9-42EF-AC7E-92684EEE8372}" type="presOf" srcId="{30F966C3-360D-4047-9E6C-5EF5E7F824F7}" destId="{1F251EE2-E5BC-4815-8F3B-3722860D2B5D}" srcOrd="0" destOrd="0" presId="urn:microsoft.com/office/officeart/2008/layout/HorizontalMultiLevelHierarchy"/>
    <dgm:cxn modelId="{EE00176C-0F30-4AA4-94AA-CAF4A615538F}" type="presOf" srcId="{5B242A4F-89A5-4E1A-925F-F109AEC48BB8}" destId="{C6805210-18E2-4174-960C-69688D7DF00B}" srcOrd="0" destOrd="0" presId="urn:microsoft.com/office/officeart/2008/layout/HorizontalMultiLevelHierarchy"/>
    <dgm:cxn modelId="{CE176256-85F3-4921-B52F-19A291BCBA37}" type="presOf" srcId="{A5DD2897-32BE-45B1-9A91-BECFEA7BC488}" destId="{52FC75A8-A766-4FB0-903C-F240A58348AC}" srcOrd="0" destOrd="0" presId="urn:microsoft.com/office/officeart/2008/layout/HorizontalMultiLevelHierarchy"/>
    <dgm:cxn modelId="{399A8C76-856F-42C3-964C-E4077CF31DFB}" type="presOf" srcId="{6D50B91A-B57D-4CCB-89BB-44FF1A4E1EEA}" destId="{CE144EB0-97C7-4AF6-9782-7D1FDB70A378}" srcOrd="0" destOrd="0" presId="urn:microsoft.com/office/officeart/2008/layout/HorizontalMultiLevelHierarchy"/>
    <dgm:cxn modelId="{0D202485-2C20-4ADB-9AC4-B98CF9D9D3DA}" srcId="{6D50B91A-B57D-4CCB-89BB-44FF1A4E1EEA}" destId="{5D6144B1-7CD9-4FC3-B81A-DB61244E0A56}" srcOrd="0" destOrd="0" parTransId="{E13A7FA8-3A1A-4866-8F36-0D549CBF3245}" sibTransId="{10D8584F-57B4-4C13-8A84-10D3F57D0265}"/>
    <dgm:cxn modelId="{D33BEC88-494B-4288-9DB3-C90A44C9208A}" type="presOf" srcId="{E13A7FA8-3A1A-4866-8F36-0D549CBF3245}" destId="{DF6AC18E-3865-4888-B530-D42464F5C09A}" srcOrd="1" destOrd="0" presId="urn:microsoft.com/office/officeart/2008/layout/HorizontalMultiLevelHierarchy"/>
    <dgm:cxn modelId="{5A7B788B-32F2-4AF6-8419-521B4D805127}" type="presOf" srcId="{4833F71C-90CB-4BF7-91A8-FC29E69CC7C6}" destId="{5EFDD427-61CE-4116-BAE7-315090ED8A54}" srcOrd="0" destOrd="0" presId="urn:microsoft.com/office/officeart/2008/layout/HorizontalMultiLevelHierarchy"/>
    <dgm:cxn modelId="{ED6DCBA3-575F-419B-8CBD-621DFD5A546D}" type="presOf" srcId="{39884704-3BB3-4492-BFBA-5F8F39983FF7}" destId="{9E701B61-B2AD-4E79-AD60-73D939009DFC}" srcOrd="0" destOrd="0" presId="urn:microsoft.com/office/officeart/2008/layout/HorizontalMultiLevelHierarchy"/>
    <dgm:cxn modelId="{98F90FBD-DDE4-4307-8DBD-580C21AA016D}" type="presOf" srcId="{39884704-3BB3-4492-BFBA-5F8F39983FF7}" destId="{76232902-46AA-4834-935A-CE32ADE4FF76}" srcOrd="1" destOrd="0" presId="urn:microsoft.com/office/officeart/2008/layout/HorizontalMultiLevelHierarchy"/>
    <dgm:cxn modelId="{7517A5C4-FB60-49CD-AC70-410C6B7FA0FB}" type="presOf" srcId="{A3D923F6-E684-46C0-975A-84941CC10220}" destId="{45217A76-1674-4BE2-A876-C5C73FE299E4}" srcOrd="0" destOrd="0" presId="urn:microsoft.com/office/officeart/2008/layout/HorizontalMultiLevelHierarchy"/>
    <dgm:cxn modelId="{C83EA6C4-3C25-4DD5-98B3-E37125B07AC5}" srcId="{6D50B91A-B57D-4CCB-89BB-44FF1A4E1EEA}" destId="{4833F71C-90CB-4BF7-91A8-FC29E69CC7C6}" srcOrd="3" destOrd="0" parTransId="{39884704-3BB3-4492-BFBA-5F8F39983FF7}" sibTransId="{1B91B713-A421-4C6F-A815-B229B5D251C1}"/>
    <dgm:cxn modelId="{3F2412C6-C8A2-40C6-B3BA-FA15EAC1B980}" type="presOf" srcId="{A3D923F6-E684-46C0-975A-84941CC10220}" destId="{CED1D6DD-132C-4207-A0D8-A8C7B10161DA}" srcOrd="1" destOrd="0" presId="urn:microsoft.com/office/officeart/2008/layout/HorizontalMultiLevelHierarchy"/>
    <dgm:cxn modelId="{BF644ACC-39F0-4C9D-A979-5F42D5034C8A}" type="presOf" srcId="{5B242A4F-89A5-4E1A-925F-F109AEC48BB8}" destId="{4B6CAFEF-8D30-42A5-8183-490E4F239FE0}" srcOrd="1" destOrd="0" presId="urn:microsoft.com/office/officeart/2008/layout/HorizontalMultiLevelHierarchy"/>
    <dgm:cxn modelId="{B05579D4-0695-42D3-A143-B56AE63C1BB0}" srcId="{6D50B91A-B57D-4CCB-89BB-44FF1A4E1EEA}" destId="{A5DD2897-32BE-45B1-9A91-BECFEA7BC488}" srcOrd="4" destOrd="0" parTransId="{A3D923F6-E684-46C0-975A-84941CC10220}" sibTransId="{DC4412FE-C089-4552-BA67-9DB880D64399}"/>
    <dgm:cxn modelId="{11E01ED8-0BFF-4FC5-83B5-F66B5F352EC2}" type="presOf" srcId="{49D58C35-E4C8-464C-9BB2-9A2F0D2BA378}" destId="{16ED9343-2F78-47CF-8C3B-70C566DF53EB}" srcOrd="0" destOrd="0" presId="urn:microsoft.com/office/officeart/2008/layout/HorizontalMultiLevelHierarchy"/>
    <dgm:cxn modelId="{12597DD8-7B21-416C-98B0-20E98F0B33A7}" srcId="{6D50B91A-B57D-4CCB-89BB-44FF1A4E1EEA}" destId="{F1A421D6-3504-4BDB-BDF4-5BE34F3E6199}" srcOrd="1" destOrd="0" parTransId="{5681C7E4-C8E1-4DD1-B66B-14ABE3A8EB54}" sibTransId="{9ADA8321-056E-48EC-AC6D-F24366CA8207}"/>
    <dgm:cxn modelId="{1BAFA6D8-61B0-4F01-913A-EEF1EE59FC21}" srcId="{49D58C35-E4C8-464C-9BB2-9A2F0D2BA378}" destId="{6D50B91A-B57D-4CCB-89BB-44FF1A4E1EEA}" srcOrd="0" destOrd="0" parTransId="{CB44B58E-30EE-450F-9CD0-70A917111A2D}" sibTransId="{9A873296-2D96-4A9C-952F-EF5D5E0E4737}"/>
    <dgm:cxn modelId="{4ACF8E95-080F-42DE-94EC-B07C3AAAEEE1}" type="presParOf" srcId="{16ED9343-2F78-47CF-8C3B-70C566DF53EB}" destId="{BC3EEF4A-D3F3-419D-B176-85189E5D2886}" srcOrd="0" destOrd="0" presId="urn:microsoft.com/office/officeart/2008/layout/HorizontalMultiLevelHierarchy"/>
    <dgm:cxn modelId="{EA5ADB4A-BD91-46FD-9FA9-FF95C4CCE75D}" type="presParOf" srcId="{BC3EEF4A-D3F3-419D-B176-85189E5D2886}" destId="{CE144EB0-97C7-4AF6-9782-7D1FDB70A378}" srcOrd="0" destOrd="0" presId="urn:microsoft.com/office/officeart/2008/layout/HorizontalMultiLevelHierarchy"/>
    <dgm:cxn modelId="{947640BC-0C31-43DE-8E11-F2C0B63B8930}" type="presParOf" srcId="{BC3EEF4A-D3F3-419D-B176-85189E5D2886}" destId="{B45532D7-3624-4491-AF87-D2CA675A6872}" srcOrd="1" destOrd="0" presId="urn:microsoft.com/office/officeart/2008/layout/HorizontalMultiLevelHierarchy"/>
    <dgm:cxn modelId="{BC65E7DB-101F-4837-96C5-9DB30966D89B}" type="presParOf" srcId="{B45532D7-3624-4491-AF87-D2CA675A6872}" destId="{032EBF3F-9ED5-4F1F-B9DC-2CCA0CA1C70A}" srcOrd="0" destOrd="0" presId="urn:microsoft.com/office/officeart/2008/layout/HorizontalMultiLevelHierarchy"/>
    <dgm:cxn modelId="{F4FC98B4-B378-4A56-8261-0201826F3817}" type="presParOf" srcId="{032EBF3F-9ED5-4F1F-B9DC-2CCA0CA1C70A}" destId="{DF6AC18E-3865-4888-B530-D42464F5C09A}" srcOrd="0" destOrd="0" presId="urn:microsoft.com/office/officeart/2008/layout/HorizontalMultiLevelHierarchy"/>
    <dgm:cxn modelId="{7256439E-2652-419F-8780-266148BC8A75}" type="presParOf" srcId="{B45532D7-3624-4491-AF87-D2CA675A6872}" destId="{00B3AC73-EA5D-447F-8EC6-27612D633AED}" srcOrd="1" destOrd="0" presId="urn:microsoft.com/office/officeart/2008/layout/HorizontalMultiLevelHierarchy"/>
    <dgm:cxn modelId="{5E0F36D4-C23A-4996-90E4-B5C217338B58}" type="presParOf" srcId="{00B3AC73-EA5D-447F-8EC6-27612D633AED}" destId="{768A0C7E-7905-43B6-AD6A-854F1DFCD8A2}" srcOrd="0" destOrd="0" presId="urn:microsoft.com/office/officeart/2008/layout/HorizontalMultiLevelHierarchy"/>
    <dgm:cxn modelId="{70146722-49AA-4047-BFD2-109C4AB50A86}" type="presParOf" srcId="{00B3AC73-EA5D-447F-8EC6-27612D633AED}" destId="{A7839317-8DB9-41E0-94F8-A889E0300D72}" srcOrd="1" destOrd="0" presId="urn:microsoft.com/office/officeart/2008/layout/HorizontalMultiLevelHierarchy"/>
    <dgm:cxn modelId="{3B33329B-3BF5-449D-8210-D9B47827F62A}" type="presParOf" srcId="{B45532D7-3624-4491-AF87-D2CA675A6872}" destId="{BA860652-944A-4B60-B0B2-70C9A2EBD423}" srcOrd="2" destOrd="0" presId="urn:microsoft.com/office/officeart/2008/layout/HorizontalMultiLevelHierarchy"/>
    <dgm:cxn modelId="{2E521EED-0DC9-4A9F-A6B8-56D64184C509}" type="presParOf" srcId="{BA860652-944A-4B60-B0B2-70C9A2EBD423}" destId="{CE0AAFBE-3CAB-4B5D-B9E2-4C85D9A5811C}" srcOrd="0" destOrd="0" presId="urn:microsoft.com/office/officeart/2008/layout/HorizontalMultiLevelHierarchy"/>
    <dgm:cxn modelId="{6AC20C37-AAC0-4084-BC8A-A07E4C61B767}" type="presParOf" srcId="{B45532D7-3624-4491-AF87-D2CA675A6872}" destId="{40C9091C-0F91-4DE4-A5B4-2E8EDA59F3A0}" srcOrd="3" destOrd="0" presId="urn:microsoft.com/office/officeart/2008/layout/HorizontalMultiLevelHierarchy"/>
    <dgm:cxn modelId="{E02C19AF-3EE8-4EE8-A7E3-56DBCE0F7AF3}" type="presParOf" srcId="{40C9091C-0F91-4DE4-A5B4-2E8EDA59F3A0}" destId="{49FAD961-D7C4-4847-9E0E-89E94F3BE629}" srcOrd="0" destOrd="0" presId="urn:microsoft.com/office/officeart/2008/layout/HorizontalMultiLevelHierarchy"/>
    <dgm:cxn modelId="{30E588CB-3859-4EF2-9A39-EAA51CAA2D35}" type="presParOf" srcId="{40C9091C-0F91-4DE4-A5B4-2E8EDA59F3A0}" destId="{BF8FEECA-BFFE-4501-989D-9A7453E6D7CE}" srcOrd="1" destOrd="0" presId="urn:microsoft.com/office/officeart/2008/layout/HorizontalMultiLevelHierarchy"/>
    <dgm:cxn modelId="{F7390DE6-97E5-4153-BEA1-3252D2BB8BBB}" type="presParOf" srcId="{B45532D7-3624-4491-AF87-D2CA675A6872}" destId="{C6805210-18E2-4174-960C-69688D7DF00B}" srcOrd="4" destOrd="0" presId="urn:microsoft.com/office/officeart/2008/layout/HorizontalMultiLevelHierarchy"/>
    <dgm:cxn modelId="{BB148793-C318-4106-8338-6AE87AC6D7BC}" type="presParOf" srcId="{C6805210-18E2-4174-960C-69688D7DF00B}" destId="{4B6CAFEF-8D30-42A5-8183-490E4F239FE0}" srcOrd="0" destOrd="0" presId="urn:microsoft.com/office/officeart/2008/layout/HorizontalMultiLevelHierarchy"/>
    <dgm:cxn modelId="{1EC1750F-8C2E-4D09-94C1-F1017663F368}" type="presParOf" srcId="{B45532D7-3624-4491-AF87-D2CA675A6872}" destId="{4A7221CF-E1E5-4AC7-9865-E79E2D082ED5}" srcOrd="5" destOrd="0" presId="urn:microsoft.com/office/officeart/2008/layout/HorizontalMultiLevelHierarchy"/>
    <dgm:cxn modelId="{2D9A90A2-71F8-4AD5-91A1-A3A87BB42967}" type="presParOf" srcId="{4A7221CF-E1E5-4AC7-9865-E79E2D082ED5}" destId="{1F251EE2-E5BC-4815-8F3B-3722860D2B5D}" srcOrd="0" destOrd="0" presId="urn:microsoft.com/office/officeart/2008/layout/HorizontalMultiLevelHierarchy"/>
    <dgm:cxn modelId="{4D479F16-A8DE-4E41-8DAA-B98FC45996F1}" type="presParOf" srcId="{4A7221CF-E1E5-4AC7-9865-E79E2D082ED5}" destId="{DCAFCDB3-ECC7-439C-9B00-B068ACC25D66}" srcOrd="1" destOrd="0" presId="urn:microsoft.com/office/officeart/2008/layout/HorizontalMultiLevelHierarchy"/>
    <dgm:cxn modelId="{7C1E79D7-9AFB-4BBE-AF6F-9C550138920C}" type="presParOf" srcId="{B45532D7-3624-4491-AF87-D2CA675A6872}" destId="{9E701B61-B2AD-4E79-AD60-73D939009DFC}" srcOrd="6" destOrd="0" presId="urn:microsoft.com/office/officeart/2008/layout/HorizontalMultiLevelHierarchy"/>
    <dgm:cxn modelId="{459BFD44-E9EF-4D55-8DD8-B73CD8773CF0}" type="presParOf" srcId="{9E701B61-B2AD-4E79-AD60-73D939009DFC}" destId="{76232902-46AA-4834-935A-CE32ADE4FF76}" srcOrd="0" destOrd="0" presId="urn:microsoft.com/office/officeart/2008/layout/HorizontalMultiLevelHierarchy"/>
    <dgm:cxn modelId="{FDA923CD-88C5-4612-98A8-F404A11543C3}" type="presParOf" srcId="{B45532D7-3624-4491-AF87-D2CA675A6872}" destId="{6FF17A33-7577-4AC3-A382-D41941E3B678}" srcOrd="7" destOrd="0" presId="urn:microsoft.com/office/officeart/2008/layout/HorizontalMultiLevelHierarchy"/>
    <dgm:cxn modelId="{0B734B38-B144-4982-BCF2-A074CA20DE98}" type="presParOf" srcId="{6FF17A33-7577-4AC3-A382-D41941E3B678}" destId="{5EFDD427-61CE-4116-BAE7-315090ED8A54}" srcOrd="0" destOrd="0" presId="urn:microsoft.com/office/officeart/2008/layout/HorizontalMultiLevelHierarchy"/>
    <dgm:cxn modelId="{A647CA67-910F-4AC8-86F9-658E17B554DB}" type="presParOf" srcId="{6FF17A33-7577-4AC3-A382-D41941E3B678}" destId="{47659C1B-E091-4F98-BB76-024E3E973570}" srcOrd="1" destOrd="0" presId="urn:microsoft.com/office/officeart/2008/layout/HorizontalMultiLevelHierarchy"/>
    <dgm:cxn modelId="{FAB424EB-FE1E-4A8E-ADD6-49FDF10AD49F}" type="presParOf" srcId="{B45532D7-3624-4491-AF87-D2CA675A6872}" destId="{45217A76-1674-4BE2-A876-C5C73FE299E4}" srcOrd="8" destOrd="0" presId="urn:microsoft.com/office/officeart/2008/layout/HorizontalMultiLevelHierarchy"/>
    <dgm:cxn modelId="{A0C0761A-8350-4E8C-A296-7800AC292A0D}" type="presParOf" srcId="{45217A76-1674-4BE2-A876-C5C73FE299E4}" destId="{CED1D6DD-132C-4207-A0D8-A8C7B10161DA}" srcOrd="0" destOrd="0" presId="urn:microsoft.com/office/officeart/2008/layout/HorizontalMultiLevelHierarchy"/>
    <dgm:cxn modelId="{CCD439ED-68CB-456D-8CEB-7A7C0ACDA812}" type="presParOf" srcId="{B45532D7-3624-4491-AF87-D2CA675A6872}" destId="{FD6B43F1-C6A4-4A2D-8A82-45987C8E2030}" srcOrd="9" destOrd="0" presId="urn:microsoft.com/office/officeart/2008/layout/HorizontalMultiLevelHierarchy"/>
    <dgm:cxn modelId="{F152EA01-FB54-4193-8A50-6CD3778214F2}" type="presParOf" srcId="{FD6B43F1-C6A4-4A2D-8A82-45987C8E2030}" destId="{52FC75A8-A766-4FB0-903C-F240A58348AC}" srcOrd="0" destOrd="0" presId="urn:microsoft.com/office/officeart/2008/layout/HorizontalMultiLevelHierarchy"/>
    <dgm:cxn modelId="{A316E902-6EA0-4C51-A84E-FBF77342319C}" type="presParOf" srcId="{FD6B43F1-C6A4-4A2D-8A82-45987C8E2030}" destId="{E159D0AE-D3EF-45A2-87ED-157B5B185A9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58C35-E4C8-464C-9BB2-9A2F0D2BA37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6D50B91A-B57D-4CCB-89BB-44FF1A4E1EEA}">
      <dgm:prSet phldrT="[Text]"/>
      <dgm:spPr/>
      <dgm:t>
        <a:bodyPr/>
        <a:lstStyle/>
        <a:p>
          <a:r>
            <a:rPr lang="en-GB" dirty="0"/>
            <a:t>Depression</a:t>
          </a:r>
          <a:endParaRPr lang="ro-RO" dirty="0"/>
        </a:p>
      </dgm:t>
    </dgm:pt>
    <dgm:pt modelId="{CB44B58E-30EE-450F-9CD0-70A917111A2D}" type="parTrans" cxnId="{1BAFA6D8-61B0-4F01-913A-EEF1EE59FC21}">
      <dgm:prSet/>
      <dgm:spPr/>
      <dgm:t>
        <a:bodyPr/>
        <a:lstStyle/>
        <a:p>
          <a:endParaRPr lang="ro-RO"/>
        </a:p>
      </dgm:t>
    </dgm:pt>
    <dgm:pt modelId="{9A873296-2D96-4A9C-952F-EF5D5E0E4737}" type="sibTrans" cxnId="{1BAFA6D8-61B0-4F01-913A-EEF1EE59FC21}">
      <dgm:prSet/>
      <dgm:spPr/>
      <dgm:t>
        <a:bodyPr/>
        <a:lstStyle/>
        <a:p>
          <a:endParaRPr lang="ro-RO"/>
        </a:p>
      </dgm:t>
    </dgm:pt>
    <dgm:pt modelId="{5D6144B1-7CD9-4FC3-B81A-DB61244E0A56}">
      <dgm:prSet phldrT="[Text]"/>
      <dgm:spPr/>
      <dgm:t>
        <a:bodyPr/>
        <a:lstStyle/>
        <a:p>
          <a:r>
            <a:rPr lang="ro-RO" dirty="0" err="1"/>
            <a:t>Bupropion</a:t>
          </a:r>
          <a:endParaRPr lang="ro-RO" dirty="0"/>
        </a:p>
      </dgm:t>
    </dgm:pt>
    <dgm:pt modelId="{E13A7FA8-3A1A-4866-8F36-0D549CBF3245}" type="parTrans" cxnId="{0D202485-2C20-4ADB-9AC4-B98CF9D9D3DA}">
      <dgm:prSet/>
      <dgm:spPr/>
      <dgm:t>
        <a:bodyPr/>
        <a:lstStyle/>
        <a:p>
          <a:endParaRPr lang="ro-RO"/>
        </a:p>
      </dgm:t>
    </dgm:pt>
    <dgm:pt modelId="{10D8584F-57B4-4C13-8A84-10D3F57D0265}" type="sibTrans" cxnId="{0D202485-2C20-4ADB-9AC4-B98CF9D9D3DA}">
      <dgm:prSet/>
      <dgm:spPr/>
      <dgm:t>
        <a:bodyPr/>
        <a:lstStyle/>
        <a:p>
          <a:endParaRPr lang="ro-RO"/>
        </a:p>
      </dgm:t>
    </dgm:pt>
    <dgm:pt modelId="{F1A421D6-3504-4BDB-BDF4-5BE34F3E6199}">
      <dgm:prSet phldrT="[Text]"/>
      <dgm:spPr/>
      <dgm:t>
        <a:bodyPr/>
        <a:lstStyle/>
        <a:p>
          <a:r>
            <a:rPr lang="ro-RO" dirty="0" err="1"/>
            <a:t>Sertraline</a:t>
          </a:r>
          <a:endParaRPr lang="ro-RO" dirty="0"/>
        </a:p>
      </dgm:t>
    </dgm:pt>
    <dgm:pt modelId="{5681C7E4-C8E1-4DD1-B66B-14ABE3A8EB54}" type="parTrans" cxnId="{12597DD8-7B21-416C-98B0-20E98F0B33A7}">
      <dgm:prSet/>
      <dgm:spPr/>
      <dgm:t>
        <a:bodyPr/>
        <a:lstStyle/>
        <a:p>
          <a:endParaRPr lang="ro-RO"/>
        </a:p>
      </dgm:t>
    </dgm:pt>
    <dgm:pt modelId="{9ADA8321-056E-48EC-AC6D-F24366CA8207}" type="sibTrans" cxnId="{12597DD8-7B21-416C-98B0-20E98F0B33A7}">
      <dgm:prSet/>
      <dgm:spPr/>
      <dgm:t>
        <a:bodyPr/>
        <a:lstStyle/>
        <a:p>
          <a:endParaRPr lang="ro-RO"/>
        </a:p>
      </dgm:t>
    </dgm:pt>
    <dgm:pt modelId="{30F966C3-360D-4047-9E6C-5EF5E7F824F7}">
      <dgm:prSet phldrT="[Text]"/>
      <dgm:spPr/>
      <dgm:t>
        <a:bodyPr/>
        <a:lstStyle/>
        <a:p>
          <a:r>
            <a:rPr lang="ro-RO" dirty="0" err="1"/>
            <a:t>Venlafaxine</a:t>
          </a:r>
          <a:endParaRPr lang="ro-RO" dirty="0"/>
        </a:p>
      </dgm:t>
    </dgm:pt>
    <dgm:pt modelId="{5B242A4F-89A5-4E1A-925F-F109AEC48BB8}" type="parTrans" cxnId="{1FA89728-5597-4AD8-896E-4EB17DBCEFCD}">
      <dgm:prSet/>
      <dgm:spPr/>
      <dgm:t>
        <a:bodyPr/>
        <a:lstStyle/>
        <a:p>
          <a:endParaRPr lang="ro-RO"/>
        </a:p>
      </dgm:t>
    </dgm:pt>
    <dgm:pt modelId="{42B13EA1-467D-4452-898F-30838CD9E954}" type="sibTrans" cxnId="{1FA89728-5597-4AD8-896E-4EB17DBCEFCD}">
      <dgm:prSet/>
      <dgm:spPr/>
      <dgm:t>
        <a:bodyPr/>
        <a:lstStyle/>
        <a:p>
          <a:endParaRPr lang="ro-RO"/>
        </a:p>
      </dgm:t>
    </dgm:pt>
    <dgm:pt modelId="{4D3BA9FB-119F-4225-B35F-7E9F3865CC50}">
      <dgm:prSet phldrT="[Text]"/>
      <dgm:spPr/>
      <dgm:t>
        <a:bodyPr/>
        <a:lstStyle/>
        <a:p>
          <a:r>
            <a:rPr lang="ro-RO" dirty="0" err="1"/>
            <a:t>Desvenlafaxine</a:t>
          </a:r>
          <a:endParaRPr lang="ro-RO" dirty="0"/>
        </a:p>
      </dgm:t>
    </dgm:pt>
    <dgm:pt modelId="{F0D6DA90-5670-462B-8F16-1ADF21CC355C}" type="parTrans" cxnId="{1C416DBC-C762-4B97-9801-BC9652CEC939}">
      <dgm:prSet/>
      <dgm:spPr/>
      <dgm:t>
        <a:bodyPr/>
        <a:lstStyle/>
        <a:p>
          <a:endParaRPr lang="ro-RO"/>
        </a:p>
      </dgm:t>
    </dgm:pt>
    <dgm:pt modelId="{8AB0FBE7-297C-43D9-8C62-B710D7FC8EC2}" type="sibTrans" cxnId="{1C416DBC-C762-4B97-9801-BC9652CEC939}">
      <dgm:prSet/>
      <dgm:spPr/>
      <dgm:t>
        <a:bodyPr/>
        <a:lstStyle/>
        <a:p>
          <a:endParaRPr lang="ro-RO"/>
        </a:p>
      </dgm:t>
    </dgm:pt>
    <dgm:pt modelId="{00A559B7-4C39-467E-BC9D-641D0A037BBC}">
      <dgm:prSet phldrT="[Text]"/>
      <dgm:spPr/>
      <dgm:t>
        <a:bodyPr/>
        <a:lstStyle/>
        <a:p>
          <a:r>
            <a:rPr lang="ro-RO" dirty="0" err="1"/>
            <a:t>Pristiq</a:t>
          </a:r>
          <a:endParaRPr lang="ro-RO" dirty="0"/>
        </a:p>
      </dgm:t>
    </dgm:pt>
    <dgm:pt modelId="{6DEC44CF-8055-4C69-BABD-343AD39A0AE3}" type="parTrans" cxnId="{E9B343CD-2470-4CEB-9D4B-EE5E0051BBEF}">
      <dgm:prSet/>
      <dgm:spPr/>
      <dgm:t>
        <a:bodyPr/>
        <a:lstStyle/>
        <a:p>
          <a:endParaRPr lang="ro-RO"/>
        </a:p>
      </dgm:t>
    </dgm:pt>
    <dgm:pt modelId="{EF9FCACF-276C-4787-9361-B11D91F582FE}" type="sibTrans" cxnId="{E9B343CD-2470-4CEB-9D4B-EE5E0051BBEF}">
      <dgm:prSet/>
      <dgm:spPr/>
      <dgm:t>
        <a:bodyPr/>
        <a:lstStyle/>
        <a:p>
          <a:endParaRPr lang="ro-RO"/>
        </a:p>
      </dgm:t>
    </dgm:pt>
    <dgm:pt modelId="{16ED9343-2F78-47CF-8C3B-70C566DF53EB}" type="pres">
      <dgm:prSet presAssocID="{49D58C35-E4C8-464C-9BB2-9A2F0D2BA3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3EEF4A-D3F3-419D-B176-85189E5D2886}" type="pres">
      <dgm:prSet presAssocID="{6D50B91A-B57D-4CCB-89BB-44FF1A4E1EEA}" presName="root1" presStyleCnt="0"/>
      <dgm:spPr/>
    </dgm:pt>
    <dgm:pt modelId="{CE144EB0-97C7-4AF6-9782-7D1FDB70A378}" type="pres">
      <dgm:prSet presAssocID="{6D50B91A-B57D-4CCB-89BB-44FF1A4E1EEA}" presName="LevelOneTextNode" presStyleLbl="node0" presStyleIdx="0" presStyleCnt="1">
        <dgm:presLayoutVars>
          <dgm:chPref val="3"/>
        </dgm:presLayoutVars>
      </dgm:prSet>
      <dgm:spPr/>
    </dgm:pt>
    <dgm:pt modelId="{B45532D7-3624-4491-AF87-D2CA675A6872}" type="pres">
      <dgm:prSet presAssocID="{6D50B91A-B57D-4CCB-89BB-44FF1A4E1EEA}" presName="level2hierChild" presStyleCnt="0"/>
      <dgm:spPr/>
    </dgm:pt>
    <dgm:pt modelId="{032EBF3F-9ED5-4F1F-B9DC-2CCA0CA1C70A}" type="pres">
      <dgm:prSet presAssocID="{E13A7FA8-3A1A-4866-8F36-0D549CBF3245}" presName="conn2-1" presStyleLbl="parChTrans1D2" presStyleIdx="0" presStyleCnt="5"/>
      <dgm:spPr/>
    </dgm:pt>
    <dgm:pt modelId="{DF6AC18E-3865-4888-B530-D42464F5C09A}" type="pres">
      <dgm:prSet presAssocID="{E13A7FA8-3A1A-4866-8F36-0D549CBF3245}" presName="connTx" presStyleLbl="parChTrans1D2" presStyleIdx="0" presStyleCnt="5"/>
      <dgm:spPr/>
    </dgm:pt>
    <dgm:pt modelId="{00B3AC73-EA5D-447F-8EC6-27612D633AED}" type="pres">
      <dgm:prSet presAssocID="{5D6144B1-7CD9-4FC3-B81A-DB61244E0A56}" presName="root2" presStyleCnt="0"/>
      <dgm:spPr/>
    </dgm:pt>
    <dgm:pt modelId="{768A0C7E-7905-43B6-AD6A-854F1DFCD8A2}" type="pres">
      <dgm:prSet presAssocID="{5D6144B1-7CD9-4FC3-B81A-DB61244E0A56}" presName="LevelTwoTextNode" presStyleLbl="node2" presStyleIdx="0" presStyleCnt="5">
        <dgm:presLayoutVars>
          <dgm:chPref val="3"/>
        </dgm:presLayoutVars>
      </dgm:prSet>
      <dgm:spPr/>
    </dgm:pt>
    <dgm:pt modelId="{A7839317-8DB9-41E0-94F8-A889E0300D72}" type="pres">
      <dgm:prSet presAssocID="{5D6144B1-7CD9-4FC3-B81A-DB61244E0A56}" presName="level3hierChild" presStyleCnt="0"/>
      <dgm:spPr/>
    </dgm:pt>
    <dgm:pt modelId="{BA860652-944A-4B60-B0B2-70C9A2EBD423}" type="pres">
      <dgm:prSet presAssocID="{5681C7E4-C8E1-4DD1-B66B-14ABE3A8EB54}" presName="conn2-1" presStyleLbl="parChTrans1D2" presStyleIdx="1" presStyleCnt="5"/>
      <dgm:spPr/>
    </dgm:pt>
    <dgm:pt modelId="{CE0AAFBE-3CAB-4B5D-B9E2-4C85D9A5811C}" type="pres">
      <dgm:prSet presAssocID="{5681C7E4-C8E1-4DD1-B66B-14ABE3A8EB54}" presName="connTx" presStyleLbl="parChTrans1D2" presStyleIdx="1" presStyleCnt="5"/>
      <dgm:spPr/>
    </dgm:pt>
    <dgm:pt modelId="{40C9091C-0F91-4DE4-A5B4-2E8EDA59F3A0}" type="pres">
      <dgm:prSet presAssocID="{F1A421D6-3504-4BDB-BDF4-5BE34F3E6199}" presName="root2" presStyleCnt="0"/>
      <dgm:spPr/>
    </dgm:pt>
    <dgm:pt modelId="{49FAD961-D7C4-4847-9E0E-89E94F3BE629}" type="pres">
      <dgm:prSet presAssocID="{F1A421D6-3504-4BDB-BDF4-5BE34F3E6199}" presName="LevelTwoTextNode" presStyleLbl="node2" presStyleIdx="1" presStyleCnt="5">
        <dgm:presLayoutVars>
          <dgm:chPref val="3"/>
        </dgm:presLayoutVars>
      </dgm:prSet>
      <dgm:spPr/>
    </dgm:pt>
    <dgm:pt modelId="{BF8FEECA-BFFE-4501-989D-9A7453E6D7CE}" type="pres">
      <dgm:prSet presAssocID="{F1A421D6-3504-4BDB-BDF4-5BE34F3E6199}" presName="level3hierChild" presStyleCnt="0"/>
      <dgm:spPr/>
    </dgm:pt>
    <dgm:pt modelId="{C6805210-18E2-4174-960C-69688D7DF00B}" type="pres">
      <dgm:prSet presAssocID="{5B242A4F-89A5-4E1A-925F-F109AEC48BB8}" presName="conn2-1" presStyleLbl="parChTrans1D2" presStyleIdx="2" presStyleCnt="5"/>
      <dgm:spPr/>
    </dgm:pt>
    <dgm:pt modelId="{4B6CAFEF-8D30-42A5-8183-490E4F239FE0}" type="pres">
      <dgm:prSet presAssocID="{5B242A4F-89A5-4E1A-925F-F109AEC48BB8}" presName="connTx" presStyleLbl="parChTrans1D2" presStyleIdx="2" presStyleCnt="5"/>
      <dgm:spPr/>
    </dgm:pt>
    <dgm:pt modelId="{4A7221CF-E1E5-4AC7-9865-E79E2D082ED5}" type="pres">
      <dgm:prSet presAssocID="{30F966C3-360D-4047-9E6C-5EF5E7F824F7}" presName="root2" presStyleCnt="0"/>
      <dgm:spPr/>
    </dgm:pt>
    <dgm:pt modelId="{1F251EE2-E5BC-4815-8F3B-3722860D2B5D}" type="pres">
      <dgm:prSet presAssocID="{30F966C3-360D-4047-9E6C-5EF5E7F824F7}" presName="LevelTwoTextNode" presStyleLbl="node2" presStyleIdx="2" presStyleCnt="5">
        <dgm:presLayoutVars>
          <dgm:chPref val="3"/>
        </dgm:presLayoutVars>
      </dgm:prSet>
      <dgm:spPr/>
    </dgm:pt>
    <dgm:pt modelId="{DCAFCDB3-ECC7-439C-9B00-B068ACC25D66}" type="pres">
      <dgm:prSet presAssocID="{30F966C3-360D-4047-9E6C-5EF5E7F824F7}" presName="level3hierChild" presStyleCnt="0"/>
      <dgm:spPr/>
    </dgm:pt>
    <dgm:pt modelId="{D57792E9-A564-4EB7-B7C0-553A0EC26484}" type="pres">
      <dgm:prSet presAssocID="{6DEC44CF-8055-4C69-BABD-343AD39A0AE3}" presName="conn2-1" presStyleLbl="parChTrans1D2" presStyleIdx="3" presStyleCnt="5"/>
      <dgm:spPr/>
    </dgm:pt>
    <dgm:pt modelId="{FAB37B31-0C6F-45F0-B8F7-ACBCC452E657}" type="pres">
      <dgm:prSet presAssocID="{6DEC44CF-8055-4C69-BABD-343AD39A0AE3}" presName="connTx" presStyleLbl="parChTrans1D2" presStyleIdx="3" presStyleCnt="5"/>
      <dgm:spPr/>
    </dgm:pt>
    <dgm:pt modelId="{E1774094-F9F3-405B-8197-E206E4798679}" type="pres">
      <dgm:prSet presAssocID="{00A559B7-4C39-467E-BC9D-641D0A037BBC}" presName="root2" presStyleCnt="0"/>
      <dgm:spPr/>
    </dgm:pt>
    <dgm:pt modelId="{00994860-8CD8-4A3F-8575-57EB31F91ABA}" type="pres">
      <dgm:prSet presAssocID="{00A559B7-4C39-467E-BC9D-641D0A037BBC}" presName="LevelTwoTextNode" presStyleLbl="node2" presStyleIdx="3" presStyleCnt="5">
        <dgm:presLayoutVars>
          <dgm:chPref val="3"/>
        </dgm:presLayoutVars>
      </dgm:prSet>
      <dgm:spPr/>
    </dgm:pt>
    <dgm:pt modelId="{CC39EA5F-6C24-4990-9D35-3484BAC86FFD}" type="pres">
      <dgm:prSet presAssocID="{00A559B7-4C39-467E-BC9D-641D0A037BBC}" presName="level3hierChild" presStyleCnt="0"/>
      <dgm:spPr/>
    </dgm:pt>
    <dgm:pt modelId="{68CC0D9E-7296-412F-857A-146626955139}" type="pres">
      <dgm:prSet presAssocID="{F0D6DA90-5670-462B-8F16-1ADF21CC355C}" presName="conn2-1" presStyleLbl="parChTrans1D2" presStyleIdx="4" presStyleCnt="5"/>
      <dgm:spPr/>
    </dgm:pt>
    <dgm:pt modelId="{8DE1311C-0E6B-461C-8DCF-149253B2BE81}" type="pres">
      <dgm:prSet presAssocID="{F0D6DA90-5670-462B-8F16-1ADF21CC355C}" presName="connTx" presStyleLbl="parChTrans1D2" presStyleIdx="4" presStyleCnt="5"/>
      <dgm:spPr/>
    </dgm:pt>
    <dgm:pt modelId="{9BD2DBE3-192A-4B77-839C-3196A1DE9EA2}" type="pres">
      <dgm:prSet presAssocID="{4D3BA9FB-119F-4225-B35F-7E9F3865CC50}" presName="root2" presStyleCnt="0"/>
      <dgm:spPr/>
    </dgm:pt>
    <dgm:pt modelId="{C1A588A7-41C5-4410-8948-9302F15E89CA}" type="pres">
      <dgm:prSet presAssocID="{4D3BA9FB-119F-4225-B35F-7E9F3865CC50}" presName="LevelTwoTextNode" presStyleLbl="node2" presStyleIdx="4" presStyleCnt="5">
        <dgm:presLayoutVars>
          <dgm:chPref val="3"/>
        </dgm:presLayoutVars>
      </dgm:prSet>
      <dgm:spPr/>
    </dgm:pt>
    <dgm:pt modelId="{BDD2D289-9B8D-44CA-998B-F7A86BE63254}" type="pres">
      <dgm:prSet presAssocID="{4D3BA9FB-119F-4225-B35F-7E9F3865CC50}" presName="level3hierChild" presStyleCnt="0"/>
      <dgm:spPr/>
    </dgm:pt>
  </dgm:ptLst>
  <dgm:cxnLst>
    <dgm:cxn modelId="{CCB57201-6D4C-4D0E-9953-4E7A1F31EAC3}" type="presOf" srcId="{5681C7E4-C8E1-4DD1-B66B-14ABE3A8EB54}" destId="{BA860652-944A-4B60-B0B2-70C9A2EBD423}" srcOrd="0" destOrd="0" presId="urn:microsoft.com/office/officeart/2008/layout/HorizontalMultiLevelHierarchy"/>
    <dgm:cxn modelId="{16BDB406-09D2-4215-8AE5-0B3C10FECC23}" type="presOf" srcId="{5D6144B1-7CD9-4FC3-B81A-DB61244E0A56}" destId="{768A0C7E-7905-43B6-AD6A-854F1DFCD8A2}" srcOrd="0" destOrd="0" presId="urn:microsoft.com/office/officeart/2008/layout/HorizontalMultiLevelHierarchy"/>
    <dgm:cxn modelId="{464BF921-4E3A-4189-A043-80B73C305F44}" type="presOf" srcId="{4D3BA9FB-119F-4225-B35F-7E9F3865CC50}" destId="{C1A588A7-41C5-4410-8948-9302F15E89CA}" srcOrd="0" destOrd="0" presId="urn:microsoft.com/office/officeart/2008/layout/HorizontalMultiLevelHierarchy"/>
    <dgm:cxn modelId="{1FA89728-5597-4AD8-896E-4EB17DBCEFCD}" srcId="{6D50B91A-B57D-4CCB-89BB-44FF1A4E1EEA}" destId="{30F966C3-360D-4047-9E6C-5EF5E7F824F7}" srcOrd="2" destOrd="0" parTransId="{5B242A4F-89A5-4E1A-925F-F109AEC48BB8}" sibTransId="{42B13EA1-467D-4452-898F-30838CD9E954}"/>
    <dgm:cxn modelId="{558B1F29-3964-4CFD-A38B-FF0D326248B0}" type="presOf" srcId="{5681C7E4-C8E1-4DD1-B66B-14ABE3A8EB54}" destId="{CE0AAFBE-3CAB-4B5D-B9E2-4C85D9A5811C}" srcOrd="1" destOrd="0" presId="urn:microsoft.com/office/officeart/2008/layout/HorizontalMultiLevelHierarchy"/>
    <dgm:cxn modelId="{0E066A2E-2712-4F91-8AAF-F1C3467A0457}" type="presOf" srcId="{6DEC44CF-8055-4C69-BABD-343AD39A0AE3}" destId="{FAB37B31-0C6F-45F0-B8F7-ACBCC452E657}" srcOrd="1" destOrd="0" presId="urn:microsoft.com/office/officeart/2008/layout/HorizontalMultiLevelHierarchy"/>
    <dgm:cxn modelId="{D9C03265-5005-4A62-96CB-CAD3C29F0901}" type="presOf" srcId="{F0D6DA90-5670-462B-8F16-1ADF21CC355C}" destId="{68CC0D9E-7296-412F-857A-146626955139}" srcOrd="0" destOrd="0" presId="urn:microsoft.com/office/officeart/2008/layout/HorizontalMultiLevelHierarchy"/>
    <dgm:cxn modelId="{5FDC3448-3979-453A-AA70-D747CA545AB9}" type="presOf" srcId="{E13A7FA8-3A1A-4866-8F36-0D549CBF3245}" destId="{032EBF3F-9ED5-4F1F-B9DC-2CCA0CA1C70A}" srcOrd="0" destOrd="0" presId="urn:microsoft.com/office/officeart/2008/layout/HorizontalMultiLevelHierarchy"/>
    <dgm:cxn modelId="{47A7A648-F313-43C2-826B-0C1E6EFC0813}" type="presOf" srcId="{F1A421D6-3504-4BDB-BDF4-5BE34F3E6199}" destId="{49FAD961-D7C4-4847-9E0E-89E94F3BE629}" srcOrd="0" destOrd="0" presId="urn:microsoft.com/office/officeart/2008/layout/HorizontalMultiLevelHierarchy"/>
    <dgm:cxn modelId="{4E23DE4A-19B9-42EF-AC7E-92684EEE8372}" type="presOf" srcId="{30F966C3-360D-4047-9E6C-5EF5E7F824F7}" destId="{1F251EE2-E5BC-4815-8F3B-3722860D2B5D}" srcOrd="0" destOrd="0" presId="urn:microsoft.com/office/officeart/2008/layout/HorizontalMultiLevelHierarchy"/>
    <dgm:cxn modelId="{EE00176C-0F30-4AA4-94AA-CAF4A615538F}" type="presOf" srcId="{5B242A4F-89A5-4E1A-925F-F109AEC48BB8}" destId="{C6805210-18E2-4174-960C-69688D7DF00B}" srcOrd="0" destOrd="0" presId="urn:microsoft.com/office/officeart/2008/layout/HorizontalMultiLevelHierarchy"/>
    <dgm:cxn modelId="{399A8C76-856F-42C3-964C-E4077CF31DFB}" type="presOf" srcId="{6D50B91A-B57D-4CCB-89BB-44FF1A4E1EEA}" destId="{CE144EB0-97C7-4AF6-9782-7D1FDB70A378}" srcOrd="0" destOrd="0" presId="urn:microsoft.com/office/officeart/2008/layout/HorizontalMultiLevelHierarchy"/>
    <dgm:cxn modelId="{0D202485-2C20-4ADB-9AC4-B98CF9D9D3DA}" srcId="{6D50B91A-B57D-4CCB-89BB-44FF1A4E1EEA}" destId="{5D6144B1-7CD9-4FC3-B81A-DB61244E0A56}" srcOrd="0" destOrd="0" parTransId="{E13A7FA8-3A1A-4866-8F36-0D549CBF3245}" sibTransId="{10D8584F-57B4-4C13-8A84-10D3F57D0265}"/>
    <dgm:cxn modelId="{D33BEC88-494B-4288-9DB3-C90A44C9208A}" type="presOf" srcId="{E13A7FA8-3A1A-4866-8F36-0D549CBF3245}" destId="{DF6AC18E-3865-4888-B530-D42464F5C09A}" srcOrd="1" destOrd="0" presId="urn:microsoft.com/office/officeart/2008/layout/HorizontalMultiLevelHierarchy"/>
    <dgm:cxn modelId="{1C416DBC-C762-4B97-9801-BC9652CEC939}" srcId="{6D50B91A-B57D-4CCB-89BB-44FF1A4E1EEA}" destId="{4D3BA9FB-119F-4225-B35F-7E9F3865CC50}" srcOrd="4" destOrd="0" parTransId="{F0D6DA90-5670-462B-8F16-1ADF21CC355C}" sibTransId="{8AB0FBE7-297C-43D9-8C62-B710D7FC8EC2}"/>
    <dgm:cxn modelId="{1ABF50C7-57BA-4C6A-BAEB-5C643900E5D7}" type="presOf" srcId="{6DEC44CF-8055-4C69-BABD-343AD39A0AE3}" destId="{D57792E9-A564-4EB7-B7C0-553A0EC26484}" srcOrd="0" destOrd="0" presId="urn:microsoft.com/office/officeart/2008/layout/HorizontalMultiLevelHierarchy"/>
    <dgm:cxn modelId="{BF644ACC-39F0-4C9D-A979-5F42D5034C8A}" type="presOf" srcId="{5B242A4F-89A5-4E1A-925F-F109AEC48BB8}" destId="{4B6CAFEF-8D30-42A5-8183-490E4F239FE0}" srcOrd="1" destOrd="0" presId="urn:microsoft.com/office/officeart/2008/layout/HorizontalMultiLevelHierarchy"/>
    <dgm:cxn modelId="{E9B343CD-2470-4CEB-9D4B-EE5E0051BBEF}" srcId="{6D50B91A-B57D-4CCB-89BB-44FF1A4E1EEA}" destId="{00A559B7-4C39-467E-BC9D-641D0A037BBC}" srcOrd="3" destOrd="0" parTransId="{6DEC44CF-8055-4C69-BABD-343AD39A0AE3}" sibTransId="{EF9FCACF-276C-4787-9361-B11D91F582FE}"/>
    <dgm:cxn modelId="{11E01ED8-0BFF-4FC5-83B5-F66B5F352EC2}" type="presOf" srcId="{49D58C35-E4C8-464C-9BB2-9A2F0D2BA378}" destId="{16ED9343-2F78-47CF-8C3B-70C566DF53EB}" srcOrd="0" destOrd="0" presId="urn:microsoft.com/office/officeart/2008/layout/HorizontalMultiLevelHierarchy"/>
    <dgm:cxn modelId="{4AF27AD8-7E5B-45E2-A616-7C9771D0E707}" type="presOf" srcId="{F0D6DA90-5670-462B-8F16-1ADF21CC355C}" destId="{8DE1311C-0E6B-461C-8DCF-149253B2BE81}" srcOrd="1" destOrd="0" presId="urn:microsoft.com/office/officeart/2008/layout/HorizontalMultiLevelHierarchy"/>
    <dgm:cxn modelId="{12597DD8-7B21-416C-98B0-20E98F0B33A7}" srcId="{6D50B91A-B57D-4CCB-89BB-44FF1A4E1EEA}" destId="{F1A421D6-3504-4BDB-BDF4-5BE34F3E6199}" srcOrd="1" destOrd="0" parTransId="{5681C7E4-C8E1-4DD1-B66B-14ABE3A8EB54}" sibTransId="{9ADA8321-056E-48EC-AC6D-F24366CA8207}"/>
    <dgm:cxn modelId="{1BAFA6D8-61B0-4F01-913A-EEF1EE59FC21}" srcId="{49D58C35-E4C8-464C-9BB2-9A2F0D2BA378}" destId="{6D50B91A-B57D-4CCB-89BB-44FF1A4E1EEA}" srcOrd="0" destOrd="0" parTransId="{CB44B58E-30EE-450F-9CD0-70A917111A2D}" sibTransId="{9A873296-2D96-4A9C-952F-EF5D5E0E4737}"/>
    <dgm:cxn modelId="{FEDF48F4-28CD-4541-8D00-D6C4FA34C3F7}" type="presOf" srcId="{00A559B7-4C39-467E-BC9D-641D0A037BBC}" destId="{00994860-8CD8-4A3F-8575-57EB31F91ABA}" srcOrd="0" destOrd="0" presId="urn:microsoft.com/office/officeart/2008/layout/HorizontalMultiLevelHierarchy"/>
    <dgm:cxn modelId="{4ACF8E95-080F-42DE-94EC-B07C3AAAEEE1}" type="presParOf" srcId="{16ED9343-2F78-47CF-8C3B-70C566DF53EB}" destId="{BC3EEF4A-D3F3-419D-B176-85189E5D2886}" srcOrd="0" destOrd="0" presId="urn:microsoft.com/office/officeart/2008/layout/HorizontalMultiLevelHierarchy"/>
    <dgm:cxn modelId="{EA5ADB4A-BD91-46FD-9FA9-FF95C4CCE75D}" type="presParOf" srcId="{BC3EEF4A-D3F3-419D-B176-85189E5D2886}" destId="{CE144EB0-97C7-4AF6-9782-7D1FDB70A378}" srcOrd="0" destOrd="0" presId="urn:microsoft.com/office/officeart/2008/layout/HorizontalMultiLevelHierarchy"/>
    <dgm:cxn modelId="{947640BC-0C31-43DE-8E11-F2C0B63B8930}" type="presParOf" srcId="{BC3EEF4A-D3F3-419D-B176-85189E5D2886}" destId="{B45532D7-3624-4491-AF87-D2CA675A6872}" srcOrd="1" destOrd="0" presId="urn:microsoft.com/office/officeart/2008/layout/HorizontalMultiLevelHierarchy"/>
    <dgm:cxn modelId="{BC65E7DB-101F-4837-96C5-9DB30966D89B}" type="presParOf" srcId="{B45532D7-3624-4491-AF87-D2CA675A6872}" destId="{032EBF3F-9ED5-4F1F-B9DC-2CCA0CA1C70A}" srcOrd="0" destOrd="0" presId="urn:microsoft.com/office/officeart/2008/layout/HorizontalMultiLevelHierarchy"/>
    <dgm:cxn modelId="{F4FC98B4-B378-4A56-8261-0201826F3817}" type="presParOf" srcId="{032EBF3F-9ED5-4F1F-B9DC-2CCA0CA1C70A}" destId="{DF6AC18E-3865-4888-B530-D42464F5C09A}" srcOrd="0" destOrd="0" presId="urn:microsoft.com/office/officeart/2008/layout/HorizontalMultiLevelHierarchy"/>
    <dgm:cxn modelId="{7256439E-2652-419F-8780-266148BC8A75}" type="presParOf" srcId="{B45532D7-3624-4491-AF87-D2CA675A6872}" destId="{00B3AC73-EA5D-447F-8EC6-27612D633AED}" srcOrd="1" destOrd="0" presId="urn:microsoft.com/office/officeart/2008/layout/HorizontalMultiLevelHierarchy"/>
    <dgm:cxn modelId="{5E0F36D4-C23A-4996-90E4-B5C217338B58}" type="presParOf" srcId="{00B3AC73-EA5D-447F-8EC6-27612D633AED}" destId="{768A0C7E-7905-43B6-AD6A-854F1DFCD8A2}" srcOrd="0" destOrd="0" presId="urn:microsoft.com/office/officeart/2008/layout/HorizontalMultiLevelHierarchy"/>
    <dgm:cxn modelId="{70146722-49AA-4047-BFD2-109C4AB50A86}" type="presParOf" srcId="{00B3AC73-EA5D-447F-8EC6-27612D633AED}" destId="{A7839317-8DB9-41E0-94F8-A889E0300D72}" srcOrd="1" destOrd="0" presId="urn:microsoft.com/office/officeart/2008/layout/HorizontalMultiLevelHierarchy"/>
    <dgm:cxn modelId="{3B33329B-3BF5-449D-8210-D9B47827F62A}" type="presParOf" srcId="{B45532D7-3624-4491-AF87-D2CA675A6872}" destId="{BA860652-944A-4B60-B0B2-70C9A2EBD423}" srcOrd="2" destOrd="0" presId="urn:microsoft.com/office/officeart/2008/layout/HorizontalMultiLevelHierarchy"/>
    <dgm:cxn modelId="{2E521EED-0DC9-4A9F-A6B8-56D64184C509}" type="presParOf" srcId="{BA860652-944A-4B60-B0B2-70C9A2EBD423}" destId="{CE0AAFBE-3CAB-4B5D-B9E2-4C85D9A5811C}" srcOrd="0" destOrd="0" presId="urn:microsoft.com/office/officeart/2008/layout/HorizontalMultiLevelHierarchy"/>
    <dgm:cxn modelId="{6AC20C37-AAC0-4084-BC8A-A07E4C61B767}" type="presParOf" srcId="{B45532D7-3624-4491-AF87-D2CA675A6872}" destId="{40C9091C-0F91-4DE4-A5B4-2E8EDA59F3A0}" srcOrd="3" destOrd="0" presId="urn:microsoft.com/office/officeart/2008/layout/HorizontalMultiLevelHierarchy"/>
    <dgm:cxn modelId="{E02C19AF-3EE8-4EE8-A7E3-56DBCE0F7AF3}" type="presParOf" srcId="{40C9091C-0F91-4DE4-A5B4-2E8EDA59F3A0}" destId="{49FAD961-D7C4-4847-9E0E-89E94F3BE629}" srcOrd="0" destOrd="0" presId="urn:microsoft.com/office/officeart/2008/layout/HorizontalMultiLevelHierarchy"/>
    <dgm:cxn modelId="{30E588CB-3859-4EF2-9A39-EAA51CAA2D35}" type="presParOf" srcId="{40C9091C-0F91-4DE4-A5B4-2E8EDA59F3A0}" destId="{BF8FEECA-BFFE-4501-989D-9A7453E6D7CE}" srcOrd="1" destOrd="0" presId="urn:microsoft.com/office/officeart/2008/layout/HorizontalMultiLevelHierarchy"/>
    <dgm:cxn modelId="{F7390DE6-97E5-4153-BEA1-3252D2BB8BBB}" type="presParOf" srcId="{B45532D7-3624-4491-AF87-D2CA675A6872}" destId="{C6805210-18E2-4174-960C-69688D7DF00B}" srcOrd="4" destOrd="0" presId="urn:microsoft.com/office/officeart/2008/layout/HorizontalMultiLevelHierarchy"/>
    <dgm:cxn modelId="{BB148793-C318-4106-8338-6AE87AC6D7BC}" type="presParOf" srcId="{C6805210-18E2-4174-960C-69688D7DF00B}" destId="{4B6CAFEF-8D30-42A5-8183-490E4F239FE0}" srcOrd="0" destOrd="0" presId="urn:microsoft.com/office/officeart/2008/layout/HorizontalMultiLevelHierarchy"/>
    <dgm:cxn modelId="{1EC1750F-8C2E-4D09-94C1-F1017663F368}" type="presParOf" srcId="{B45532D7-3624-4491-AF87-D2CA675A6872}" destId="{4A7221CF-E1E5-4AC7-9865-E79E2D082ED5}" srcOrd="5" destOrd="0" presId="urn:microsoft.com/office/officeart/2008/layout/HorizontalMultiLevelHierarchy"/>
    <dgm:cxn modelId="{2D9A90A2-71F8-4AD5-91A1-A3A87BB42967}" type="presParOf" srcId="{4A7221CF-E1E5-4AC7-9865-E79E2D082ED5}" destId="{1F251EE2-E5BC-4815-8F3B-3722860D2B5D}" srcOrd="0" destOrd="0" presId="urn:microsoft.com/office/officeart/2008/layout/HorizontalMultiLevelHierarchy"/>
    <dgm:cxn modelId="{4D479F16-A8DE-4E41-8DAA-B98FC45996F1}" type="presParOf" srcId="{4A7221CF-E1E5-4AC7-9865-E79E2D082ED5}" destId="{DCAFCDB3-ECC7-439C-9B00-B068ACC25D66}" srcOrd="1" destOrd="0" presId="urn:microsoft.com/office/officeart/2008/layout/HorizontalMultiLevelHierarchy"/>
    <dgm:cxn modelId="{B89EE372-B76E-463A-B744-986AFEE41015}" type="presParOf" srcId="{B45532D7-3624-4491-AF87-D2CA675A6872}" destId="{D57792E9-A564-4EB7-B7C0-553A0EC26484}" srcOrd="6" destOrd="0" presId="urn:microsoft.com/office/officeart/2008/layout/HorizontalMultiLevelHierarchy"/>
    <dgm:cxn modelId="{89D55FDC-09F8-4DD3-9A3B-E6A1F6FB7E10}" type="presParOf" srcId="{D57792E9-A564-4EB7-B7C0-553A0EC26484}" destId="{FAB37B31-0C6F-45F0-B8F7-ACBCC452E657}" srcOrd="0" destOrd="0" presId="urn:microsoft.com/office/officeart/2008/layout/HorizontalMultiLevelHierarchy"/>
    <dgm:cxn modelId="{9F2A61EE-B302-48F9-AD77-4DE648CDA3E0}" type="presParOf" srcId="{B45532D7-3624-4491-AF87-D2CA675A6872}" destId="{E1774094-F9F3-405B-8197-E206E4798679}" srcOrd="7" destOrd="0" presId="urn:microsoft.com/office/officeart/2008/layout/HorizontalMultiLevelHierarchy"/>
    <dgm:cxn modelId="{42A80BB7-A95F-4E08-B97E-87805BFE7991}" type="presParOf" srcId="{E1774094-F9F3-405B-8197-E206E4798679}" destId="{00994860-8CD8-4A3F-8575-57EB31F91ABA}" srcOrd="0" destOrd="0" presId="urn:microsoft.com/office/officeart/2008/layout/HorizontalMultiLevelHierarchy"/>
    <dgm:cxn modelId="{CAFA5D33-4801-4E37-88CC-D1125B0C7F68}" type="presParOf" srcId="{E1774094-F9F3-405B-8197-E206E4798679}" destId="{CC39EA5F-6C24-4990-9D35-3484BAC86FFD}" srcOrd="1" destOrd="0" presId="urn:microsoft.com/office/officeart/2008/layout/HorizontalMultiLevelHierarchy"/>
    <dgm:cxn modelId="{789DC22A-9C9A-4BA6-BD46-F52358A06A69}" type="presParOf" srcId="{B45532D7-3624-4491-AF87-D2CA675A6872}" destId="{68CC0D9E-7296-412F-857A-146626955139}" srcOrd="8" destOrd="0" presId="urn:microsoft.com/office/officeart/2008/layout/HorizontalMultiLevelHierarchy"/>
    <dgm:cxn modelId="{294449BF-5AB0-4AF3-9934-54DEC4DE71EF}" type="presParOf" srcId="{68CC0D9E-7296-412F-857A-146626955139}" destId="{8DE1311C-0E6B-461C-8DCF-149253B2BE81}" srcOrd="0" destOrd="0" presId="urn:microsoft.com/office/officeart/2008/layout/HorizontalMultiLevelHierarchy"/>
    <dgm:cxn modelId="{3CB7814A-C48D-4CC1-949C-8AF518CFA3B7}" type="presParOf" srcId="{B45532D7-3624-4491-AF87-D2CA675A6872}" destId="{9BD2DBE3-192A-4B77-839C-3196A1DE9EA2}" srcOrd="9" destOrd="0" presId="urn:microsoft.com/office/officeart/2008/layout/HorizontalMultiLevelHierarchy"/>
    <dgm:cxn modelId="{E7876D08-36C5-4653-AE9C-729118AE0165}" type="presParOf" srcId="{9BD2DBE3-192A-4B77-839C-3196A1DE9EA2}" destId="{C1A588A7-41C5-4410-8948-9302F15E89CA}" srcOrd="0" destOrd="0" presId="urn:microsoft.com/office/officeart/2008/layout/HorizontalMultiLevelHierarchy"/>
    <dgm:cxn modelId="{27C7D9BB-B891-4C0C-9B23-0E9DBF598631}" type="presParOf" srcId="{9BD2DBE3-192A-4B77-839C-3196A1DE9EA2}" destId="{BDD2D289-9B8D-44CA-998B-F7A86BE6325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D58C35-E4C8-464C-9BB2-9A2F0D2BA378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6D50B91A-B57D-4CCB-89BB-44FF1A4E1EEA}">
      <dgm:prSet phldrT="[Text]"/>
      <dgm:spPr/>
      <dgm:t>
        <a:bodyPr/>
        <a:lstStyle/>
        <a:p>
          <a:r>
            <a:rPr lang="en-GB" dirty="0"/>
            <a:t>Pain</a:t>
          </a:r>
          <a:endParaRPr lang="ro-RO" dirty="0"/>
        </a:p>
      </dgm:t>
    </dgm:pt>
    <dgm:pt modelId="{CB44B58E-30EE-450F-9CD0-70A917111A2D}" type="parTrans" cxnId="{1BAFA6D8-61B0-4F01-913A-EEF1EE59FC21}">
      <dgm:prSet/>
      <dgm:spPr/>
      <dgm:t>
        <a:bodyPr/>
        <a:lstStyle/>
        <a:p>
          <a:endParaRPr lang="ro-RO"/>
        </a:p>
      </dgm:t>
    </dgm:pt>
    <dgm:pt modelId="{9A873296-2D96-4A9C-952F-EF5D5E0E4737}" type="sibTrans" cxnId="{1BAFA6D8-61B0-4F01-913A-EEF1EE59FC21}">
      <dgm:prSet/>
      <dgm:spPr/>
      <dgm:t>
        <a:bodyPr/>
        <a:lstStyle/>
        <a:p>
          <a:endParaRPr lang="ro-RO"/>
        </a:p>
      </dgm:t>
    </dgm:pt>
    <dgm:pt modelId="{5D6144B1-7CD9-4FC3-B81A-DB61244E0A56}">
      <dgm:prSet phldrT="[Text]"/>
      <dgm:spPr/>
      <dgm:t>
        <a:bodyPr/>
        <a:lstStyle/>
        <a:p>
          <a:r>
            <a:rPr lang="ro-RO" dirty="0" err="1"/>
            <a:t>Tramadol</a:t>
          </a:r>
          <a:endParaRPr lang="ro-RO" dirty="0"/>
        </a:p>
      </dgm:t>
    </dgm:pt>
    <dgm:pt modelId="{E13A7FA8-3A1A-4866-8F36-0D549CBF3245}" type="parTrans" cxnId="{0D202485-2C20-4ADB-9AC4-B98CF9D9D3DA}">
      <dgm:prSet/>
      <dgm:spPr/>
      <dgm:t>
        <a:bodyPr/>
        <a:lstStyle/>
        <a:p>
          <a:endParaRPr lang="ro-RO"/>
        </a:p>
      </dgm:t>
    </dgm:pt>
    <dgm:pt modelId="{10D8584F-57B4-4C13-8A84-10D3F57D0265}" type="sibTrans" cxnId="{0D202485-2C20-4ADB-9AC4-B98CF9D9D3DA}">
      <dgm:prSet/>
      <dgm:spPr/>
      <dgm:t>
        <a:bodyPr/>
        <a:lstStyle/>
        <a:p>
          <a:endParaRPr lang="ro-RO"/>
        </a:p>
      </dgm:t>
    </dgm:pt>
    <dgm:pt modelId="{F1A421D6-3504-4BDB-BDF4-5BE34F3E6199}">
      <dgm:prSet phldrT="[Text]"/>
      <dgm:spPr/>
      <dgm:t>
        <a:bodyPr/>
        <a:lstStyle/>
        <a:p>
          <a:r>
            <a:rPr lang="ro-RO" dirty="0" err="1"/>
            <a:t>Acetaminophen</a:t>
          </a:r>
          <a:r>
            <a:rPr lang="ro-RO" dirty="0"/>
            <a:t> / </a:t>
          </a:r>
          <a:r>
            <a:rPr lang="ro-RO" dirty="0" err="1"/>
            <a:t>hydrocodone</a:t>
          </a:r>
          <a:endParaRPr lang="ro-RO" dirty="0"/>
        </a:p>
      </dgm:t>
    </dgm:pt>
    <dgm:pt modelId="{5681C7E4-C8E1-4DD1-B66B-14ABE3A8EB54}" type="parTrans" cxnId="{12597DD8-7B21-416C-98B0-20E98F0B33A7}">
      <dgm:prSet/>
      <dgm:spPr/>
      <dgm:t>
        <a:bodyPr/>
        <a:lstStyle/>
        <a:p>
          <a:endParaRPr lang="ro-RO"/>
        </a:p>
      </dgm:t>
    </dgm:pt>
    <dgm:pt modelId="{9ADA8321-056E-48EC-AC6D-F24366CA8207}" type="sibTrans" cxnId="{12597DD8-7B21-416C-98B0-20E98F0B33A7}">
      <dgm:prSet/>
      <dgm:spPr/>
      <dgm:t>
        <a:bodyPr/>
        <a:lstStyle/>
        <a:p>
          <a:endParaRPr lang="ro-RO"/>
        </a:p>
      </dgm:t>
    </dgm:pt>
    <dgm:pt modelId="{30F966C3-360D-4047-9E6C-5EF5E7F824F7}">
      <dgm:prSet phldrT="[Text]"/>
      <dgm:spPr/>
      <dgm:t>
        <a:bodyPr/>
        <a:lstStyle/>
        <a:p>
          <a:r>
            <a:rPr lang="ro-RO" dirty="0" err="1"/>
            <a:t>Oxycodone</a:t>
          </a:r>
          <a:endParaRPr lang="ro-RO" dirty="0"/>
        </a:p>
      </dgm:t>
    </dgm:pt>
    <dgm:pt modelId="{5B242A4F-89A5-4E1A-925F-F109AEC48BB8}" type="parTrans" cxnId="{1FA89728-5597-4AD8-896E-4EB17DBCEFCD}">
      <dgm:prSet/>
      <dgm:spPr/>
      <dgm:t>
        <a:bodyPr/>
        <a:lstStyle/>
        <a:p>
          <a:endParaRPr lang="ro-RO"/>
        </a:p>
      </dgm:t>
    </dgm:pt>
    <dgm:pt modelId="{42B13EA1-467D-4452-898F-30838CD9E954}" type="sibTrans" cxnId="{1FA89728-5597-4AD8-896E-4EB17DBCEFCD}">
      <dgm:prSet/>
      <dgm:spPr/>
      <dgm:t>
        <a:bodyPr/>
        <a:lstStyle/>
        <a:p>
          <a:endParaRPr lang="ro-RO"/>
        </a:p>
      </dgm:t>
    </dgm:pt>
    <dgm:pt modelId="{4D3BA9FB-119F-4225-B35F-7E9F3865CC50}">
      <dgm:prSet phldrT="[Text]"/>
      <dgm:spPr/>
      <dgm:t>
        <a:bodyPr/>
        <a:lstStyle/>
        <a:p>
          <a:r>
            <a:rPr lang="ro-RO" dirty="0" err="1"/>
            <a:t>Tapentadol</a:t>
          </a:r>
          <a:endParaRPr lang="ro-RO" dirty="0"/>
        </a:p>
      </dgm:t>
    </dgm:pt>
    <dgm:pt modelId="{F0D6DA90-5670-462B-8F16-1ADF21CC355C}" type="parTrans" cxnId="{1C416DBC-C762-4B97-9801-BC9652CEC939}">
      <dgm:prSet/>
      <dgm:spPr/>
      <dgm:t>
        <a:bodyPr/>
        <a:lstStyle/>
        <a:p>
          <a:endParaRPr lang="ro-RO"/>
        </a:p>
      </dgm:t>
    </dgm:pt>
    <dgm:pt modelId="{8AB0FBE7-297C-43D9-8C62-B710D7FC8EC2}" type="sibTrans" cxnId="{1C416DBC-C762-4B97-9801-BC9652CEC939}">
      <dgm:prSet/>
      <dgm:spPr/>
      <dgm:t>
        <a:bodyPr/>
        <a:lstStyle/>
        <a:p>
          <a:endParaRPr lang="ro-RO"/>
        </a:p>
      </dgm:t>
    </dgm:pt>
    <dgm:pt modelId="{4833F71C-90CB-4BF7-91A8-FC29E69CC7C6}">
      <dgm:prSet phldrT="[Text]"/>
      <dgm:spPr/>
      <dgm:t>
        <a:bodyPr/>
        <a:lstStyle/>
        <a:p>
          <a:r>
            <a:rPr lang="ro-RO" dirty="0" err="1"/>
            <a:t>Acetaminophen</a:t>
          </a:r>
          <a:r>
            <a:rPr lang="ro-RO" dirty="0"/>
            <a:t> / </a:t>
          </a:r>
          <a:r>
            <a:rPr lang="ro-RO" dirty="0" err="1"/>
            <a:t>oxycodone</a:t>
          </a:r>
          <a:endParaRPr lang="ro-RO" dirty="0"/>
        </a:p>
      </dgm:t>
    </dgm:pt>
    <dgm:pt modelId="{39884704-3BB3-4492-BFBA-5F8F39983FF7}" type="parTrans" cxnId="{C83EA6C4-3C25-4DD5-98B3-E37125B07AC5}">
      <dgm:prSet/>
      <dgm:spPr/>
      <dgm:t>
        <a:bodyPr/>
        <a:lstStyle/>
        <a:p>
          <a:endParaRPr lang="ro-RO"/>
        </a:p>
      </dgm:t>
    </dgm:pt>
    <dgm:pt modelId="{1B91B713-A421-4C6F-A815-B229B5D251C1}" type="sibTrans" cxnId="{C83EA6C4-3C25-4DD5-98B3-E37125B07AC5}">
      <dgm:prSet/>
      <dgm:spPr/>
      <dgm:t>
        <a:bodyPr/>
        <a:lstStyle/>
        <a:p>
          <a:endParaRPr lang="ro-RO"/>
        </a:p>
      </dgm:t>
    </dgm:pt>
    <dgm:pt modelId="{16ED9343-2F78-47CF-8C3B-70C566DF53EB}" type="pres">
      <dgm:prSet presAssocID="{49D58C35-E4C8-464C-9BB2-9A2F0D2BA3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3EEF4A-D3F3-419D-B176-85189E5D2886}" type="pres">
      <dgm:prSet presAssocID="{6D50B91A-B57D-4CCB-89BB-44FF1A4E1EEA}" presName="root1" presStyleCnt="0"/>
      <dgm:spPr/>
    </dgm:pt>
    <dgm:pt modelId="{CE144EB0-97C7-4AF6-9782-7D1FDB70A378}" type="pres">
      <dgm:prSet presAssocID="{6D50B91A-B57D-4CCB-89BB-44FF1A4E1EEA}" presName="LevelOneTextNode" presStyleLbl="node0" presStyleIdx="0" presStyleCnt="1">
        <dgm:presLayoutVars>
          <dgm:chPref val="3"/>
        </dgm:presLayoutVars>
      </dgm:prSet>
      <dgm:spPr/>
    </dgm:pt>
    <dgm:pt modelId="{B45532D7-3624-4491-AF87-D2CA675A6872}" type="pres">
      <dgm:prSet presAssocID="{6D50B91A-B57D-4CCB-89BB-44FF1A4E1EEA}" presName="level2hierChild" presStyleCnt="0"/>
      <dgm:spPr/>
    </dgm:pt>
    <dgm:pt modelId="{032EBF3F-9ED5-4F1F-B9DC-2CCA0CA1C70A}" type="pres">
      <dgm:prSet presAssocID="{E13A7FA8-3A1A-4866-8F36-0D549CBF3245}" presName="conn2-1" presStyleLbl="parChTrans1D2" presStyleIdx="0" presStyleCnt="5"/>
      <dgm:spPr/>
    </dgm:pt>
    <dgm:pt modelId="{DF6AC18E-3865-4888-B530-D42464F5C09A}" type="pres">
      <dgm:prSet presAssocID="{E13A7FA8-3A1A-4866-8F36-0D549CBF3245}" presName="connTx" presStyleLbl="parChTrans1D2" presStyleIdx="0" presStyleCnt="5"/>
      <dgm:spPr/>
    </dgm:pt>
    <dgm:pt modelId="{00B3AC73-EA5D-447F-8EC6-27612D633AED}" type="pres">
      <dgm:prSet presAssocID="{5D6144B1-7CD9-4FC3-B81A-DB61244E0A56}" presName="root2" presStyleCnt="0"/>
      <dgm:spPr/>
    </dgm:pt>
    <dgm:pt modelId="{768A0C7E-7905-43B6-AD6A-854F1DFCD8A2}" type="pres">
      <dgm:prSet presAssocID="{5D6144B1-7CD9-4FC3-B81A-DB61244E0A56}" presName="LevelTwoTextNode" presStyleLbl="node2" presStyleIdx="0" presStyleCnt="5">
        <dgm:presLayoutVars>
          <dgm:chPref val="3"/>
        </dgm:presLayoutVars>
      </dgm:prSet>
      <dgm:spPr/>
    </dgm:pt>
    <dgm:pt modelId="{A7839317-8DB9-41E0-94F8-A889E0300D72}" type="pres">
      <dgm:prSet presAssocID="{5D6144B1-7CD9-4FC3-B81A-DB61244E0A56}" presName="level3hierChild" presStyleCnt="0"/>
      <dgm:spPr/>
    </dgm:pt>
    <dgm:pt modelId="{BA860652-944A-4B60-B0B2-70C9A2EBD423}" type="pres">
      <dgm:prSet presAssocID="{5681C7E4-C8E1-4DD1-B66B-14ABE3A8EB54}" presName="conn2-1" presStyleLbl="parChTrans1D2" presStyleIdx="1" presStyleCnt="5"/>
      <dgm:spPr/>
    </dgm:pt>
    <dgm:pt modelId="{CE0AAFBE-3CAB-4B5D-B9E2-4C85D9A5811C}" type="pres">
      <dgm:prSet presAssocID="{5681C7E4-C8E1-4DD1-B66B-14ABE3A8EB54}" presName="connTx" presStyleLbl="parChTrans1D2" presStyleIdx="1" presStyleCnt="5"/>
      <dgm:spPr/>
    </dgm:pt>
    <dgm:pt modelId="{40C9091C-0F91-4DE4-A5B4-2E8EDA59F3A0}" type="pres">
      <dgm:prSet presAssocID="{F1A421D6-3504-4BDB-BDF4-5BE34F3E6199}" presName="root2" presStyleCnt="0"/>
      <dgm:spPr/>
    </dgm:pt>
    <dgm:pt modelId="{49FAD961-D7C4-4847-9E0E-89E94F3BE629}" type="pres">
      <dgm:prSet presAssocID="{F1A421D6-3504-4BDB-BDF4-5BE34F3E6199}" presName="LevelTwoTextNode" presStyleLbl="node2" presStyleIdx="1" presStyleCnt="5">
        <dgm:presLayoutVars>
          <dgm:chPref val="3"/>
        </dgm:presLayoutVars>
      </dgm:prSet>
      <dgm:spPr/>
    </dgm:pt>
    <dgm:pt modelId="{BF8FEECA-BFFE-4501-989D-9A7453E6D7CE}" type="pres">
      <dgm:prSet presAssocID="{F1A421D6-3504-4BDB-BDF4-5BE34F3E6199}" presName="level3hierChild" presStyleCnt="0"/>
      <dgm:spPr/>
    </dgm:pt>
    <dgm:pt modelId="{C6805210-18E2-4174-960C-69688D7DF00B}" type="pres">
      <dgm:prSet presAssocID="{5B242A4F-89A5-4E1A-925F-F109AEC48BB8}" presName="conn2-1" presStyleLbl="parChTrans1D2" presStyleIdx="2" presStyleCnt="5"/>
      <dgm:spPr/>
    </dgm:pt>
    <dgm:pt modelId="{4B6CAFEF-8D30-42A5-8183-490E4F239FE0}" type="pres">
      <dgm:prSet presAssocID="{5B242A4F-89A5-4E1A-925F-F109AEC48BB8}" presName="connTx" presStyleLbl="parChTrans1D2" presStyleIdx="2" presStyleCnt="5"/>
      <dgm:spPr/>
    </dgm:pt>
    <dgm:pt modelId="{4A7221CF-E1E5-4AC7-9865-E79E2D082ED5}" type="pres">
      <dgm:prSet presAssocID="{30F966C3-360D-4047-9E6C-5EF5E7F824F7}" presName="root2" presStyleCnt="0"/>
      <dgm:spPr/>
    </dgm:pt>
    <dgm:pt modelId="{1F251EE2-E5BC-4815-8F3B-3722860D2B5D}" type="pres">
      <dgm:prSet presAssocID="{30F966C3-360D-4047-9E6C-5EF5E7F824F7}" presName="LevelTwoTextNode" presStyleLbl="node2" presStyleIdx="2" presStyleCnt="5">
        <dgm:presLayoutVars>
          <dgm:chPref val="3"/>
        </dgm:presLayoutVars>
      </dgm:prSet>
      <dgm:spPr/>
    </dgm:pt>
    <dgm:pt modelId="{DCAFCDB3-ECC7-439C-9B00-B068ACC25D66}" type="pres">
      <dgm:prSet presAssocID="{30F966C3-360D-4047-9E6C-5EF5E7F824F7}" presName="level3hierChild" presStyleCnt="0"/>
      <dgm:spPr/>
    </dgm:pt>
    <dgm:pt modelId="{9E701B61-B2AD-4E79-AD60-73D939009DFC}" type="pres">
      <dgm:prSet presAssocID="{39884704-3BB3-4492-BFBA-5F8F39983FF7}" presName="conn2-1" presStyleLbl="parChTrans1D2" presStyleIdx="3" presStyleCnt="5"/>
      <dgm:spPr/>
    </dgm:pt>
    <dgm:pt modelId="{76232902-46AA-4834-935A-CE32ADE4FF76}" type="pres">
      <dgm:prSet presAssocID="{39884704-3BB3-4492-BFBA-5F8F39983FF7}" presName="connTx" presStyleLbl="parChTrans1D2" presStyleIdx="3" presStyleCnt="5"/>
      <dgm:spPr/>
    </dgm:pt>
    <dgm:pt modelId="{6FF17A33-7577-4AC3-A382-D41941E3B678}" type="pres">
      <dgm:prSet presAssocID="{4833F71C-90CB-4BF7-91A8-FC29E69CC7C6}" presName="root2" presStyleCnt="0"/>
      <dgm:spPr/>
    </dgm:pt>
    <dgm:pt modelId="{5EFDD427-61CE-4116-BAE7-315090ED8A54}" type="pres">
      <dgm:prSet presAssocID="{4833F71C-90CB-4BF7-91A8-FC29E69CC7C6}" presName="LevelTwoTextNode" presStyleLbl="node2" presStyleIdx="3" presStyleCnt="5" custLinFactNeighborY="-2684">
        <dgm:presLayoutVars>
          <dgm:chPref val="3"/>
        </dgm:presLayoutVars>
      </dgm:prSet>
      <dgm:spPr/>
    </dgm:pt>
    <dgm:pt modelId="{47659C1B-E091-4F98-BB76-024E3E973570}" type="pres">
      <dgm:prSet presAssocID="{4833F71C-90CB-4BF7-91A8-FC29E69CC7C6}" presName="level3hierChild" presStyleCnt="0"/>
      <dgm:spPr/>
    </dgm:pt>
    <dgm:pt modelId="{68CC0D9E-7296-412F-857A-146626955139}" type="pres">
      <dgm:prSet presAssocID="{F0D6DA90-5670-462B-8F16-1ADF21CC355C}" presName="conn2-1" presStyleLbl="parChTrans1D2" presStyleIdx="4" presStyleCnt="5"/>
      <dgm:spPr/>
    </dgm:pt>
    <dgm:pt modelId="{8DE1311C-0E6B-461C-8DCF-149253B2BE81}" type="pres">
      <dgm:prSet presAssocID="{F0D6DA90-5670-462B-8F16-1ADF21CC355C}" presName="connTx" presStyleLbl="parChTrans1D2" presStyleIdx="4" presStyleCnt="5"/>
      <dgm:spPr/>
    </dgm:pt>
    <dgm:pt modelId="{9BD2DBE3-192A-4B77-839C-3196A1DE9EA2}" type="pres">
      <dgm:prSet presAssocID="{4D3BA9FB-119F-4225-B35F-7E9F3865CC50}" presName="root2" presStyleCnt="0"/>
      <dgm:spPr/>
    </dgm:pt>
    <dgm:pt modelId="{C1A588A7-41C5-4410-8948-9302F15E89CA}" type="pres">
      <dgm:prSet presAssocID="{4D3BA9FB-119F-4225-B35F-7E9F3865CC50}" presName="LevelTwoTextNode" presStyleLbl="node2" presStyleIdx="4" presStyleCnt="5">
        <dgm:presLayoutVars>
          <dgm:chPref val="3"/>
        </dgm:presLayoutVars>
      </dgm:prSet>
      <dgm:spPr/>
    </dgm:pt>
    <dgm:pt modelId="{BDD2D289-9B8D-44CA-998B-F7A86BE63254}" type="pres">
      <dgm:prSet presAssocID="{4D3BA9FB-119F-4225-B35F-7E9F3865CC50}" presName="level3hierChild" presStyleCnt="0"/>
      <dgm:spPr/>
    </dgm:pt>
  </dgm:ptLst>
  <dgm:cxnLst>
    <dgm:cxn modelId="{CCB57201-6D4C-4D0E-9953-4E7A1F31EAC3}" type="presOf" srcId="{5681C7E4-C8E1-4DD1-B66B-14ABE3A8EB54}" destId="{BA860652-944A-4B60-B0B2-70C9A2EBD423}" srcOrd="0" destOrd="0" presId="urn:microsoft.com/office/officeart/2008/layout/HorizontalMultiLevelHierarchy"/>
    <dgm:cxn modelId="{16BDB406-09D2-4215-8AE5-0B3C10FECC23}" type="presOf" srcId="{5D6144B1-7CD9-4FC3-B81A-DB61244E0A56}" destId="{768A0C7E-7905-43B6-AD6A-854F1DFCD8A2}" srcOrd="0" destOrd="0" presId="urn:microsoft.com/office/officeart/2008/layout/HorizontalMultiLevelHierarchy"/>
    <dgm:cxn modelId="{464BF921-4E3A-4189-A043-80B73C305F44}" type="presOf" srcId="{4D3BA9FB-119F-4225-B35F-7E9F3865CC50}" destId="{C1A588A7-41C5-4410-8948-9302F15E89CA}" srcOrd="0" destOrd="0" presId="urn:microsoft.com/office/officeart/2008/layout/HorizontalMultiLevelHierarchy"/>
    <dgm:cxn modelId="{1FA89728-5597-4AD8-896E-4EB17DBCEFCD}" srcId="{6D50B91A-B57D-4CCB-89BB-44FF1A4E1EEA}" destId="{30F966C3-360D-4047-9E6C-5EF5E7F824F7}" srcOrd="2" destOrd="0" parTransId="{5B242A4F-89A5-4E1A-925F-F109AEC48BB8}" sibTransId="{42B13EA1-467D-4452-898F-30838CD9E954}"/>
    <dgm:cxn modelId="{558B1F29-3964-4CFD-A38B-FF0D326248B0}" type="presOf" srcId="{5681C7E4-C8E1-4DD1-B66B-14ABE3A8EB54}" destId="{CE0AAFBE-3CAB-4B5D-B9E2-4C85D9A5811C}" srcOrd="1" destOrd="0" presId="urn:microsoft.com/office/officeart/2008/layout/HorizontalMultiLevelHierarchy"/>
    <dgm:cxn modelId="{D9C03265-5005-4A62-96CB-CAD3C29F0901}" type="presOf" srcId="{F0D6DA90-5670-462B-8F16-1ADF21CC355C}" destId="{68CC0D9E-7296-412F-857A-146626955139}" srcOrd="0" destOrd="0" presId="urn:microsoft.com/office/officeart/2008/layout/HorizontalMultiLevelHierarchy"/>
    <dgm:cxn modelId="{5FDC3448-3979-453A-AA70-D747CA545AB9}" type="presOf" srcId="{E13A7FA8-3A1A-4866-8F36-0D549CBF3245}" destId="{032EBF3F-9ED5-4F1F-B9DC-2CCA0CA1C70A}" srcOrd="0" destOrd="0" presId="urn:microsoft.com/office/officeart/2008/layout/HorizontalMultiLevelHierarchy"/>
    <dgm:cxn modelId="{47A7A648-F313-43C2-826B-0C1E6EFC0813}" type="presOf" srcId="{F1A421D6-3504-4BDB-BDF4-5BE34F3E6199}" destId="{49FAD961-D7C4-4847-9E0E-89E94F3BE629}" srcOrd="0" destOrd="0" presId="urn:microsoft.com/office/officeart/2008/layout/HorizontalMultiLevelHierarchy"/>
    <dgm:cxn modelId="{4E23DE4A-19B9-42EF-AC7E-92684EEE8372}" type="presOf" srcId="{30F966C3-360D-4047-9E6C-5EF5E7F824F7}" destId="{1F251EE2-E5BC-4815-8F3B-3722860D2B5D}" srcOrd="0" destOrd="0" presId="urn:microsoft.com/office/officeart/2008/layout/HorizontalMultiLevelHierarchy"/>
    <dgm:cxn modelId="{EE00176C-0F30-4AA4-94AA-CAF4A615538F}" type="presOf" srcId="{5B242A4F-89A5-4E1A-925F-F109AEC48BB8}" destId="{C6805210-18E2-4174-960C-69688D7DF00B}" srcOrd="0" destOrd="0" presId="urn:microsoft.com/office/officeart/2008/layout/HorizontalMultiLevelHierarchy"/>
    <dgm:cxn modelId="{399A8C76-856F-42C3-964C-E4077CF31DFB}" type="presOf" srcId="{6D50B91A-B57D-4CCB-89BB-44FF1A4E1EEA}" destId="{CE144EB0-97C7-4AF6-9782-7D1FDB70A378}" srcOrd="0" destOrd="0" presId="urn:microsoft.com/office/officeart/2008/layout/HorizontalMultiLevelHierarchy"/>
    <dgm:cxn modelId="{0D202485-2C20-4ADB-9AC4-B98CF9D9D3DA}" srcId="{6D50B91A-B57D-4CCB-89BB-44FF1A4E1EEA}" destId="{5D6144B1-7CD9-4FC3-B81A-DB61244E0A56}" srcOrd="0" destOrd="0" parTransId="{E13A7FA8-3A1A-4866-8F36-0D549CBF3245}" sibTransId="{10D8584F-57B4-4C13-8A84-10D3F57D0265}"/>
    <dgm:cxn modelId="{D33BEC88-494B-4288-9DB3-C90A44C9208A}" type="presOf" srcId="{E13A7FA8-3A1A-4866-8F36-0D549CBF3245}" destId="{DF6AC18E-3865-4888-B530-D42464F5C09A}" srcOrd="1" destOrd="0" presId="urn:microsoft.com/office/officeart/2008/layout/HorizontalMultiLevelHierarchy"/>
    <dgm:cxn modelId="{5A7B788B-32F2-4AF6-8419-521B4D805127}" type="presOf" srcId="{4833F71C-90CB-4BF7-91A8-FC29E69CC7C6}" destId="{5EFDD427-61CE-4116-BAE7-315090ED8A54}" srcOrd="0" destOrd="0" presId="urn:microsoft.com/office/officeart/2008/layout/HorizontalMultiLevelHierarchy"/>
    <dgm:cxn modelId="{ED6DCBA3-575F-419B-8CBD-621DFD5A546D}" type="presOf" srcId="{39884704-3BB3-4492-BFBA-5F8F39983FF7}" destId="{9E701B61-B2AD-4E79-AD60-73D939009DFC}" srcOrd="0" destOrd="0" presId="urn:microsoft.com/office/officeart/2008/layout/HorizontalMultiLevelHierarchy"/>
    <dgm:cxn modelId="{1C416DBC-C762-4B97-9801-BC9652CEC939}" srcId="{6D50B91A-B57D-4CCB-89BB-44FF1A4E1EEA}" destId="{4D3BA9FB-119F-4225-B35F-7E9F3865CC50}" srcOrd="4" destOrd="0" parTransId="{F0D6DA90-5670-462B-8F16-1ADF21CC355C}" sibTransId="{8AB0FBE7-297C-43D9-8C62-B710D7FC8EC2}"/>
    <dgm:cxn modelId="{98F90FBD-DDE4-4307-8DBD-580C21AA016D}" type="presOf" srcId="{39884704-3BB3-4492-BFBA-5F8F39983FF7}" destId="{76232902-46AA-4834-935A-CE32ADE4FF76}" srcOrd="1" destOrd="0" presId="urn:microsoft.com/office/officeart/2008/layout/HorizontalMultiLevelHierarchy"/>
    <dgm:cxn modelId="{C83EA6C4-3C25-4DD5-98B3-E37125B07AC5}" srcId="{6D50B91A-B57D-4CCB-89BB-44FF1A4E1EEA}" destId="{4833F71C-90CB-4BF7-91A8-FC29E69CC7C6}" srcOrd="3" destOrd="0" parTransId="{39884704-3BB3-4492-BFBA-5F8F39983FF7}" sibTransId="{1B91B713-A421-4C6F-A815-B229B5D251C1}"/>
    <dgm:cxn modelId="{BF644ACC-39F0-4C9D-A979-5F42D5034C8A}" type="presOf" srcId="{5B242A4F-89A5-4E1A-925F-F109AEC48BB8}" destId="{4B6CAFEF-8D30-42A5-8183-490E4F239FE0}" srcOrd="1" destOrd="0" presId="urn:microsoft.com/office/officeart/2008/layout/HorizontalMultiLevelHierarchy"/>
    <dgm:cxn modelId="{11E01ED8-0BFF-4FC5-83B5-F66B5F352EC2}" type="presOf" srcId="{49D58C35-E4C8-464C-9BB2-9A2F0D2BA378}" destId="{16ED9343-2F78-47CF-8C3B-70C566DF53EB}" srcOrd="0" destOrd="0" presId="urn:microsoft.com/office/officeart/2008/layout/HorizontalMultiLevelHierarchy"/>
    <dgm:cxn modelId="{4AF27AD8-7E5B-45E2-A616-7C9771D0E707}" type="presOf" srcId="{F0D6DA90-5670-462B-8F16-1ADF21CC355C}" destId="{8DE1311C-0E6B-461C-8DCF-149253B2BE81}" srcOrd="1" destOrd="0" presId="urn:microsoft.com/office/officeart/2008/layout/HorizontalMultiLevelHierarchy"/>
    <dgm:cxn modelId="{12597DD8-7B21-416C-98B0-20E98F0B33A7}" srcId="{6D50B91A-B57D-4CCB-89BB-44FF1A4E1EEA}" destId="{F1A421D6-3504-4BDB-BDF4-5BE34F3E6199}" srcOrd="1" destOrd="0" parTransId="{5681C7E4-C8E1-4DD1-B66B-14ABE3A8EB54}" sibTransId="{9ADA8321-056E-48EC-AC6D-F24366CA8207}"/>
    <dgm:cxn modelId="{1BAFA6D8-61B0-4F01-913A-EEF1EE59FC21}" srcId="{49D58C35-E4C8-464C-9BB2-9A2F0D2BA378}" destId="{6D50B91A-B57D-4CCB-89BB-44FF1A4E1EEA}" srcOrd="0" destOrd="0" parTransId="{CB44B58E-30EE-450F-9CD0-70A917111A2D}" sibTransId="{9A873296-2D96-4A9C-952F-EF5D5E0E4737}"/>
    <dgm:cxn modelId="{4ACF8E95-080F-42DE-94EC-B07C3AAAEEE1}" type="presParOf" srcId="{16ED9343-2F78-47CF-8C3B-70C566DF53EB}" destId="{BC3EEF4A-D3F3-419D-B176-85189E5D2886}" srcOrd="0" destOrd="0" presId="urn:microsoft.com/office/officeart/2008/layout/HorizontalMultiLevelHierarchy"/>
    <dgm:cxn modelId="{EA5ADB4A-BD91-46FD-9FA9-FF95C4CCE75D}" type="presParOf" srcId="{BC3EEF4A-D3F3-419D-B176-85189E5D2886}" destId="{CE144EB0-97C7-4AF6-9782-7D1FDB70A378}" srcOrd="0" destOrd="0" presId="urn:microsoft.com/office/officeart/2008/layout/HorizontalMultiLevelHierarchy"/>
    <dgm:cxn modelId="{947640BC-0C31-43DE-8E11-F2C0B63B8930}" type="presParOf" srcId="{BC3EEF4A-D3F3-419D-B176-85189E5D2886}" destId="{B45532D7-3624-4491-AF87-D2CA675A6872}" srcOrd="1" destOrd="0" presId="urn:microsoft.com/office/officeart/2008/layout/HorizontalMultiLevelHierarchy"/>
    <dgm:cxn modelId="{BC65E7DB-101F-4837-96C5-9DB30966D89B}" type="presParOf" srcId="{B45532D7-3624-4491-AF87-D2CA675A6872}" destId="{032EBF3F-9ED5-4F1F-B9DC-2CCA0CA1C70A}" srcOrd="0" destOrd="0" presId="urn:microsoft.com/office/officeart/2008/layout/HorizontalMultiLevelHierarchy"/>
    <dgm:cxn modelId="{F4FC98B4-B378-4A56-8261-0201826F3817}" type="presParOf" srcId="{032EBF3F-9ED5-4F1F-B9DC-2CCA0CA1C70A}" destId="{DF6AC18E-3865-4888-B530-D42464F5C09A}" srcOrd="0" destOrd="0" presId="urn:microsoft.com/office/officeart/2008/layout/HorizontalMultiLevelHierarchy"/>
    <dgm:cxn modelId="{7256439E-2652-419F-8780-266148BC8A75}" type="presParOf" srcId="{B45532D7-3624-4491-AF87-D2CA675A6872}" destId="{00B3AC73-EA5D-447F-8EC6-27612D633AED}" srcOrd="1" destOrd="0" presId="urn:microsoft.com/office/officeart/2008/layout/HorizontalMultiLevelHierarchy"/>
    <dgm:cxn modelId="{5E0F36D4-C23A-4996-90E4-B5C217338B58}" type="presParOf" srcId="{00B3AC73-EA5D-447F-8EC6-27612D633AED}" destId="{768A0C7E-7905-43B6-AD6A-854F1DFCD8A2}" srcOrd="0" destOrd="0" presId="urn:microsoft.com/office/officeart/2008/layout/HorizontalMultiLevelHierarchy"/>
    <dgm:cxn modelId="{70146722-49AA-4047-BFD2-109C4AB50A86}" type="presParOf" srcId="{00B3AC73-EA5D-447F-8EC6-27612D633AED}" destId="{A7839317-8DB9-41E0-94F8-A889E0300D72}" srcOrd="1" destOrd="0" presId="urn:microsoft.com/office/officeart/2008/layout/HorizontalMultiLevelHierarchy"/>
    <dgm:cxn modelId="{3B33329B-3BF5-449D-8210-D9B47827F62A}" type="presParOf" srcId="{B45532D7-3624-4491-AF87-D2CA675A6872}" destId="{BA860652-944A-4B60-B0B2-70C9A2EBD423}" srcOrd="2" destOrd="0" presId="urn:microsoft.com/office/officeart/2008/layout/HorizontalMultiLevelHierarchy"/>
    <dgm:cxn modelId="{2E521EED-0DC9-4A9F-A6B8-56D64184C509}" type="presParOf" srcId="{BA860652-944A-4B60-B0B2-70C9A2EBD423}" destId="{CE0AAFBE-3CAB-4B5D-B9E2-4C85D9A5811C}" srcOrd="0" destOrd="0" presId="urn:microsoft.com/office/officeart/2008/layout/HorizontalMultiLevelHierarchy"/>
    <dgm:cxn modelId="{6AC20C37-AAC0-4084-BC8A-A07E4C61B767}" type="presParOf" srcId="{B45532D7-3624-4491-AF87-D2CA675A6872}" destId="{40C9091C-0F91-4DE4-A5B4-2E8EDA59F3A0}" srcOrd="3" destOrd="0" presId="urn:microsoft.com/office/officeart/2008/layout/HorizontalMultiLevelHierarchy"/>
    <dgm:cxn modelId="{E02C19AF-3EE8-4EE8-A7E3-56DBCE0F7AF3}" type="presParOf" srcId="{40C9091C-0F91-4DE4-A5B4-2E8EDA59F3A0}" destId="{49FAD961-D7C4-4847-9E0E-89E94F3BE629}" srcOrd="0" destOrd="0" presId="urn:microsoft.com/office/officeart/2008/layout/HorizontalMultiLevelHierarchy"/>
    <dgm:cxn modelId="{30E588CB-3859-4EF2-9A39-EAA51CAA2D35}" type="presParOf" srcId="{40C9091C-0F91-4DE4-A5B4-2E8EDA59F3A0}" destId="{BF8FEECA-BFFE-4501-989D-9A7453E6D7CE}" srcOrd="1" destOrd="0" presId="urn:microsoft.com/office/officeart/2008/layout/HorizontalMultiLevelHierarchy"/>
    <dgm:cxn modelId="{F7390DE6-97E5-4153-BEA1-3252D2BB8BBB}" type="presParOf" srcId="{B45532D7-3624-4491-AF87-D2CA675A6872}" destId="{C6805210-18E2-4174-960C-69688D7DF00B}" srcOrd="4" destOrd="0" presId="urn:microsoft.com/office/officeart/2008/layout/HorizontalMultiLevelHierarchy"/>
    <dgm:cxn modelId="{BB148793-C318-4106-8338-6AE87AC6D7BC}" type="presParOf" srcId="{C6805210-18E2-4174-960C-69688D7DF00B}" destId="{4B6CAFEF-8D30-42A5-8183-490E4F239FE0}" srcOrd="0" destOrd="0" presId="urn:microsoft.com/office/officeart/2008/layout/HorizontalMultiLevelHierarchy"/>
    <dgm:cxn modelId="{1EC1750F-8C2E-4D09-94C1-F1017663F368}" type="presParOf" srcId="{B45532D7-3624-4491-AF87-D2CA675A6872}" destId="{4A7221CF-E1E5-4AC7-9865-E79E2D082ED5}" srcOrd="5" destOrd="0" presId="urn:microsoft.com/office/officeart/2008/layout/HorizontalMultiLevelHierarchy"/>
    <dgm:cxn modelId="{2D9A90A2-71F8-4AD5-91A1-A3A87BB42967}" type="presParOf" srcId="{4A7221CF-E1E5-4AC7-9865-E79E2D082ED5}" destId="{1F251EE2-E5BC-4815-8F3B-3722860D2B5D}" srcOrd="0" destOrd="0" presId="urn:microsoft.com/office/officeart/2008/layout/HorizontalMultiLevelHierarchy"/>
    <dgm:cxn modelId="{4D479F16-A8DE-4E41-8DAA-B98FC45996F1}" type="presParOf" srcId="{4A7221CF-E1E5-4AC7-9865-E79E2D082ED5}" destId="{DCAFCDB3-ECC7-439C-9B00-B068ACC25D66}" srcOrd="1" destOrd="0" presId="urn:microsoft.com/office/officeart/2008/layout/HorizontalMultiLevelHierarchy"/>
    <dgm:cxn modelId="{7C1E79D7-9AFB-4BBE-AF6F-9C550138920C}" type="presParOf" srcId="{B45532D7-3624-4491-AF87-D2CA675A6872}" destId="{9E701B61-B2AD-4E79-AD60-73D939009DFC}" srcOrd="6" destOrd="0" presId="urn:microsoft.com/office/officeart/2008/layout/HorizontalMultiLevelHierarchy"/>
    <dgm:cxn modelId="{459BFD44-E9EF-4D55-8DD8-B73CD8773CF0}" type="presParOf" srcId="{9E701B61-B2AD-4E79-AD60-73D939009DFC}" destId="{76232902-46AA-4834-935A-CE32ADE4FF76}" srcOrd="0" destOrd="0" presId="urn:microsoft.com/office/officeart/2008/layout/HorizontalMultiLevelHierarchy"/>
    <dgm:cxn modelId="{FDA923CD-88C5-4612-98A8-F404A11543C3}" type="presParOf" srcId="{B45532D7-3624-4491-AF87-D2CA675A6872}" destId="{6FF17A33-7577-4AC3-A382-D41941E3B678}" srcOrd="7" destOrd="0" presId="urn:microsoft.com/office/officeart/2008/layout/HorizontalMultiLevelHierarchy"/>
    <dgm:cxn modelId="{0B734B38-B144-4982-BCF2-A074CA20DE98}" type="presParOf" srcId="{6FF17A33-7577-4AC3-A382-D41941E3B678}" destId="{5EFDD427-61CE-4116-BAE7-315090ED8A54}" srcOrd="0" destOrd="0" presId="urn:microsoft.com/office/officeart/2008/layout/HorizontalMultiLevelHierarchy"/>
    <dgm:cxn modelId="{A647CA67-910F-4AC8-86F9-658E17B554DB}" type="presParOf" srcId="{6FF17A33-7577-4AC3-A382-D41941E3B678}" destId="{47659C1B-E091-4F98-BB76-024E3E973570}" srcOrd="1" destOrd="0" presId="urn:microsoft.com/office/officeart/2008/layout/HorizontalMultiLevelHierarchy"/>
    <dgm:cxn modelId="{789DC22A-9C9A-4BA6-BD46-F52358A06A69}" type="presParOf" srcId="{B45532D7-3624-4491-AF87-D2CA675A6872}" destId="{68CC0D9E-7296-412F-857A-146626955139}" srcOrd="8" destOrd="0" presId="urn:microsoft.com/office/officeart/2008/layout/HorizontalMultiLevelHierarchy"/>
    <dgm:cxn modelId="{294449BF-5AB0-4AF3-9934-54DEC4DE71EF}" type="presParOf" srcId="{68CC0D9E-7296-412F-857A-146626955139}" destId="{8DE1311C-0E6B-461C-8DCF-149253B2BE81}" srcOrd="0" destOrd="0" presId="urn:microsoft.com/office/officeart/2008/layout/HorizontalMultiLevelHierarchy"/>
    <dgm:cxn modelId="{3CB7814A-C48D-4CC1-949C-8AF518CFA3B7}" type="presParOf" srcId="{B45532D7-3624-4491-AF87-D2CA675A6872}" destId="{9BD2DBE3-192A-4B77-839C-3196A1DE9EA2}" srcOrd="9" destOrd="0" presId="urn:microsoft.com/office/officeart/2008/layout/HorizontalMultiLevelHierarchy"/>
    <dgm:cxn modelId="{E7876D08-36C5-4653-AE9C-729118AE0165}" type="presParOf" srcId="{9BD2DBE3-192A-4B77-839C-3196A1DE9EA2}" destId="{C1A588A7-41C5-4410-8948-9302F15E89CA}" srcOrd="0" destOrd="0" presId="urn:microsoft.com/office/officeart/2008/layout/HorizontalMultiLevelHierarchy"/>
    <dgm:cxn modelId="{27C7D9BB-B891-4C0C-9B23-0E9DBF598631}" type="presParOf" srcId="{9BD2DBE3-192A-4B77-839C-3196A1DE9EA2}" destId="{BDD2D289-9B8D-44CA-998B-F7A86BE6325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D58C35-E4C8-464C-9BB2-9A2F0D2BA37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6D50B91A-B57D-4CCB-89BB-44FF1A4E1EEA}">
      <dgm:prSet phldrT="[Text]"/>
      <dgm:spPr/>
      <dgm:t>
        <a:bodyPr/>
        <a:lstStyle/>
        <a:p>
          <a:r>
            <a:rPr lang="en-GB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Depression</a:t>
          </a:r>
          <a:endParaRPr lang="ro-RO" dirty="0"/>
        </a:p>
      </dgm:t>
    </dgm:pt>
    <dgm:pt modelId="{CB44B58E-30EE-450F-9CD0-70A917111A2D}" type="parTrans" cxnId="{1BAFA6D8-61B0-4F01-913A-EEF1EE59FC21}">
      <dgm:prSet/>
      <dgm:spPr/>
      <dgm:t>
        <a:bodyPr/>
        <a:lstStyle/>
        <a:p>
          <a:endParaRPr lang="ro-RO"/>
        </a:p>
      </dgm:t>
    </dgm:pt>
    <dgm:pt modelId="{9A873296-2D96-4A9C-952F-EF5D5E0E4737}" type="sibTrans" cxnId="{1BAFA6D8-61B0-4F01-913A-EEF1EE59FC21}">
      <dgm:prSet/>
      <dgm:spPr/>
      <dgm:t>
        <a:bodyPr/>
        <a:lstStyle/>
        <a:p>
          <a:endParaRPr lang="ro-RO"/>
        </a:p>
      </dgm:t>
    </dgm:pt>
    <dgm:pt modelId="{5D6144B1-7CD9-4FC3-B81A-DB61244E0A56}">
      <dgm:prSet phldrT="[Text]"/>
      <dgm:spPr/>
      <dgm:t>
        <a:bodyPr/>
        <a:lstStyle/>
        <a:p>
          <a:r>
            <a:rPr lang="ro-RO" dirty="0" err="1"/>
            <a:t>Bupropion</a:t>
          </a:r>
          <a:endParaRPr lang="ro-RO" dirty="0"/>
        </a:p>
      </dgm:t>
    </dgm:pt>
    <dgm:pt modelId="{E13A7FA8-3A1A-4866-8F36-0D549CBF3245}" type="parTrans" cxnId="{0D202485-2C20-4ADB-9AC4-B98CF9D9D3DA}">
      <dgm:prSet/>
      <dgm:spPr/>
      <dgm:t>
        <a:bodyPr/>
        <a:lstStyle/>
        <a:p>
          <a:endParaRPr lang="ro-RO"/>
        </a:p>
      </dgm:t>
    </dgm:pt>
    <dgm:pt modelId="{10D8584F-57B4-4C13-8A84-10D3F57D0265}" type="sibTrans" cxnId="{0D202485-2C20-4ADB-9AC4-B98CF9D9D3DA}">
      <dgm:prSet/>
      <dgm:spPr/>
      <dgm:t>
        <a:bodyPr/>
        <a:lstStyle/>
        <a:p>
          <a:endParaRPr lang="ro-RO"/>
        </a:p>
      </dgm:t>
    </dgm:pt>
    <dgm:pt modelId="{F1A421D6-3504-4BDB-BDF4-5BE34F3E6199}">
      <dgm:prSet phldrT="[Text]"/>
      <dgm:spPr/>
      <dgm:t>
        <a:bodyPr/>
        <a:lstStyle/>
        <a:p>
          <a:r>
            <a:rPr lang="ro-RO" dirty="0" err="1"/>
            <a:t>Sertraline</a:t>
          </a:r>
          <a:endParaRPr lang="ro-RO" dirty="0"/>
        </a:p>
      </dgm:t>
    </dgm:pt>
    <dgm:pt modelId="{5681C7E4-C8E1-4DD1-B66B-14ABE3A8EB54}" type="parTrans" cxnId="{12597DD8-7B21-416C-98B0-20E98F0B33A7}">
      <dgm:prSet/>
      <dgm:spPr/>
      <dgm:t>
        <a:bodyPr/>
        <a:lstStyle/>
        <a:p>
          <a:endParaRPr lang="ro-RO"/>
        </a:p>
      </dgm:t>
    </dgm:pt>
    <dgm:pt modelId="{9ADA8321-056E-48EC-AC6D-F24366CA8207}" type="sibTrans" cxnId="{12597DD8-7B21-416C-98B0-20E98F0B33A7}">
      <dgm:prSet/>
      <dgm:spPr/>
      <dgm:t>
        <a:bodyPr/>
        <a:lstStyle/>
        <a:p>
          <a:endParaRPr lang="ro-RO"/>
        </a:p>
      </dgm:t>
    </dgm:pt>
    <dgm:pt modelId="{30F966C3-360D-4047-9E6C-5EF5E7F824F7}">
      <dgm:prSet phldrT="[Text]"/>
      <dgm:spPr/>
      <dgm:t>
        <a:bodyPr/>
        <a:lstStyle/>
        <a:p>
          <a:r>
            <a:rPr lang="ro-RO" dirty="0" err="1"/>
            <a:t>Venlafaxine</a:t>
          </a:r>
          <a:endParaRPr lang="ro-RO" dirty="0"/>
        </a:p>
      </dgm:t>
    </dgm:pt>
    <dgm:pt modelId="{5B242A4F-89A5-4E1A-925F-F109AEC48BB8}" type="parTrans" cxnId="{1FA89728-5597-4AD8-896E-4EB17DBCEFCD}">
      <dgm:prSet/>
      <dgm:spPr/>
      <dgm:t>
        <a:bodyPr/>
        <a:lstStyle/>
        <a:p>
          <a:endParaRPr lang="ro-RO"/>
        </a:p>
      </dgm:t>
    </dgm:pt>
    <dgm:pt modelId="{42B13EA1-467D-4452-898F-30838CD9E954}" type="sibTrans" cxnId="{1FA89728-5597-4AD8-896E-4EB17DBCEFCD}">
      <dgm:prSet/>
      <dgm:spPr/>
      <dgm:t>
        <a:bodyPr/>
        <a:lstStyle/>
        <a:p>
          <a:endParaRPr lang="ro-RO"/>
        </a:p>
      </dgm:t>
    </dgm:pt>
    <dgm:pt modelId="{4D3BA9FB-119F-4225-B35F-7E9F3865CC50}">
      <dgm:prSet phldrT="[Text]"/>
      <dgm:spPr/>
      <dgm:t>
        <a:bodyPr/>
        <a:lstStyle/>
        <a:p>
          <a:r>
            <a:rPr lang="ro-RO"/>
            <a:t>Desvenlafaxine</a:t>
          </a:r>
          <a:endParaRPr lang="ro-RO" dirty="0"/>
        </a:p>
      </dgm:t>
    </dgm:pt>
    <dgm:pt modelId="{F0D6DA90-5670-462B-8F16-1ADF21CC355C}" type="parTrans" cxnId="{1C416DBC-C762-4B97-9801-BC9652CEC939}">
      <dgm:prSet/>
      <dgm:spPr/>
      <dgm:t>
        <a:bodyPr/>
        <a:lstStyle/>
        <a:p>
          <a:endParaRPr lang="ro-RO"/>
        </a:p>
      </dgm:t>
    </dgm:pt>
    <dgm:pt modelId="{8AB0FBE7-297C-43D9-8C62-B710D7FC8EC2}" type="sibTrans" cxnId="{1C416DBC-C762-4B97-9801-BC9652CEC939}">
      <dgm:prSet/>
      <dgm:spPr/>
      <dgm:t>
        <a:bodyPr/>
        <a:lstStyle/>
        <a:p>
          <a:endParaRPr lang="ro-RO"/>
        </a:p>
      </dgm:t>
    </dgm:pt>
    <dgm:pt modelId="{00A559B7-4C39-467E-BC9D-641D0A037BBC}">
      <dgm:prSet phldrT="[Text]"/>
      <dgm:spPr/>
      <dgm:t>
        <a:bodyPr/>
        <a:lstStyle/>
        <a:p>
          <a:r>
            <a:rPr lang="ro-RO" dirty="0" err="1"/>
            <a:t>Pristiq</a:t>
          </a:r>
          <a:endParaRPr lang="ro-RO" dirty="0"/>
        </a:p>
      </dgm:t>
    </dgm:pt>
    <dgm:pt modelId="{6DEC44CF-8055-4C69-BABD-343AD39A0AE3}" type="parTrans" cxnId="{E9B343CD-2470-4CEB-9D4B-EE5E0051BBEF}">
      <dgm:prSet/>
      <dgm:spPr/>
      <dgm:t>
        <a:bodyPr/>
        <a:lstStyle/>
        <a:p>
          <a:endParaRPr lang="ro-RO"/>
        </a:p>
      </dgm:t>
    </dgm:pt>
    <dgm:pt modelId="{EF9FCACF-276C-4787-9361-B11D91F582FE}" type="sibTrans" cxnId="{E9B343CD-2470-4CEB-9D4B-EE5E0051BBEF}">
      <dgm:prSet/>
      <dgm:spPr/>
      <dgm:t>
        <a:bodyPr/>
        <a:lstStyle/>
        <a:p>
          <a:endParaRPr lang="ro-RO"/>
        </a:p>
      </dgm:t>
    </dgm:pt>
    <dgm:pt modelId="{16ED9343-2F78-47CF-8C3B-70C566DF53EB}" type="pres">
      <dgm:prSet presAssocID="{49D58C35-E4C8-464C-9BB2-9A2F0D2BA3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3EEF4A-D3F3-419D-B176-85189E5D2886}" type="pres">
      <dgm:prSet presAssocID="{6D50B91A-B57D-4CCB-89BB-44FF1A4E1EEA}" presName="root1" presStyleCnt="0"/>
      <dgm:spPr/>
    </dgm:pt>
    <dgm:pt modelId="{CE144EB0-97C7-4AF6-9782-7D1FDB70A378}" type="pres">
      <dgm:prSet presAssocID="{6D50B91A-B57D-4CCB-89BB-44FF1A4E1EEA}" presName="LevelOneTextNode" presStyleLbl="node0" presStyleIdx="0" presStyleCnt="1">
        <dgm:presLayoutVars>
          <dgm:chPref val="3"/>
        </dgm:presLayoutVars>
      </dgm:prSet>
      <dgm:spPr/>
    </dgm:pt>
    <dgm:pt modelId="{B45532D7-3624-4491-AF87-D2CA675A6872}" type="pres">
      <dgm:prSet presAssocID="{6D50B91A-B57D-4CCB-89BB-44FF1A4E1EEA}" presName="level2hierChild" presStyleCnt="0"/>
      <dgm:spPr/>
    </dgm:pt>
    <dgm:pt modelId="{032EBF3F-9ED5-4F1F-B9DC-2CCA0CA1C70A}" type="pres">
      <dgm:prSet presAssocID="{E13A7FA8-3A1A-4866-8F36-0D549CBF3245}" presName="conn2-1" presStyleLbl="parChTrans1D2" presStyleIdx="0" presStyleCnt="5"/>
      <dgm:spPr/>
    </dgm:pt>
    <dgm:pt modelId="{DF6AC18E-3865-4888-B530-D42464F5C09A}" type="pres">
      <dgm:prSet presAssocID="{E13A7FA8-3A1A-4866-8F36-0D549CBF3245}" presName="connTx" presStyleLbl="parChTrans1D2" presStyleIdx="0" presStyleCnt="5"/>
      <dgm:spPr/>
    </dgm:pt>
    <dgm:pt modelId="{00B3AC73-EA5D-447F-8EC6-27612D633AED}" type="pres">
      <dgm:prSet presAssocID="{5D6144B1-7CD9-4FC3-B81A-DB61244E0A56}" presName="root2" presStyleCnt="0"/>
      <dgm:spPr/>
    </dgm:pt>
    <dgm:pt modelId="{768A0C7E-7905-43B6-AD6A-854F1DFCD8A2}" type="pres">
      <dgm:prSet presAssocID="{5D6144B1-7CD9-4FC3-B81A-DB61244E0A56}" presName="LevelTwoTextNode" presStyleLbl="node2" presStyleIdx="0" presStyleCnt="5">
        <dgm:presLayoutVars>
          <dgm:chPref val="3"/>
        </dgm:presLayoutVars>
      </dgm:prSet>
      <dgm:spPr/>
    </dgm:pt>
    <dgm:pt modelId="{A7839317-8DB9-41E0-94F8-A889E0300D72}" type="pres">
      <dgm:prSet presAssocID="{5D6144B1-7CD9-4FC3-B81A-DB61244E0A56}" presName="level3hierChild" presStyleCnt="0"/>
      <dgm:spPr/>
    </dgm:pt>
    <dgm:pt modelId="{BA860652-944A-4B60-B0B2-70C9A2EBD423}" type="pres">
      <dgm:prSet presAssocID="{5681C7E4-C8E1-4DD1-B66B-14ABE3A8EB54}" presName="conn2-1" presStyleLbl="parChTrans1D2" presStyleIdx="1" presStyleCnt="5"/>
      <dgm:spPr/>
    </dgm:pt>
    <dgm:pt modelId="{CE0AAFBE-3CAB-4B5D-B9E2-4C85D9A5811C}" type="pres">
      <dgm:prSet presAssocID="{5681C7E4-C8E1-4DD1-B66B-14ABE3A8EB54}" presName="connTx" presStyleLbl="parChTrans1D2" presStyleIdx="1" presStyleCnt="5"/>
      <dgm:spPr/>
    </dgm:pt>
    <dgm:pt modelId="{40C9091C-0F91-4DE4-A5B4-2E8EDA59F3A0}" type="pres">
      <dgm:prSet presAssocID="{F1A421D6-3504-4BDB-BDF4-5BE34F3E6199}" presName="root2" presStyleCnt="0"/>
      <dgm:spPr/>
    </dgm:pt>
    <dgm:pt modelId="{49FAD961-D7C4-4847-9E0E-89E94F3BE629}" type="pres">
      <dgm:prSet presAssocID="{F1A421D6-3504-4BDB-BDF4-5BE34F3E6199}" presName="LevelTwoTextNode" presStyleLbl="node2" presStyleIdx="1" presStyleCnt="5">
        <dgm:presLayoutVars>
          <dgm:chPref val="3"/>
        </dgm:presLayoutVars>
      </dgm:prSet>
      <dgm:spPr/>
    </dgm:pt>
    <dgm:pt modelId="{BF8FEECA-BFFE-4501-989D-9A7453E6D7CE}" type="pres">
      <dgm:prSet presAssocID="{F1A421D6-3504-4BDB-BDF4-5BE34F3E6199}" presName="level3hierChild" presStyleCnt="0"/>
      <dgm:spPr/>
    </dgm:pt>
    <dgm:pt modelId="{C6805210-18E2-4174-960C-69688D7DF00B}" type="pres">
      <dgm:prSet presAssocID="{5B242A4F-89A5-4E1A-925F-F109AEC48BB8}" presName="conn2-1" presStyleLbl="parChTrans1D2" presStyleIdx="2" presStyleCnt="5"/>
      <dgm:spPr/>
    </dgm:pt>
    <dgm:pt modelId="{4B6CAFEF-8D30-42A5-8183-490E4F239FE0}" type="pres">
      <dgm:prSet presAssocID="{5B242A4F-89A5-4E1A-925F-F109AEC48BB8}" presName="connTx" presStyleLbl="parChTrans1D2" presStyleIdx="2" presStyleCnt="5"/>
      <dgm:spPr/>
    </dgm:pt>
    <dgm:pt modelId="{4A7221CF-E1E5-4AC7-9865-E79E2D082ED5}" type="pres">
      <dgm:prSet presAssocID="{30F966C3-360D-4047-9E6C-5EF5E7F824F7}" presName="root2" presStyleCnt="0"/>
      <dgm:spPr/>
    </dgm:pt>
    <dgm:pt modelId="{1F251EE2-E5BC-4815-8F3B-3722860D2B5D}" type="pres">
      <dgm:prSet presAssocID="{30F966C3-360D-4047-9E6C-5EF5E7F824F7}" presName="LevelTwoTextNode" presStyleLbl="node2" presStyleIdx="2" presStyleCnt="5">
        <dgm:presLayoutVars>
          <dgm:chPref val="3"/>
        </dgm:presLayoutVars>
      </dgm:prSet>
      <dgm:spPr/>
    </dgm:pt>
    <dgm:pt modelId="{DCAFCDB3-ECC7-439C-9B00-B068ACC25D66}" type="pres">
      <dgm:prSet presAssocID="{30F966C3-360D-4047-9E6C-5EF5E7F824F7}" presName="level3hierChild" presStyleCnt="0"/>
      <dgm:spPr/>
    </dgm:pt>
    <dgm:pt modelId="{D57792E9-A564-4EB7-B7C0-553A0EC26484}" type="pres">
      <dgm:prSet presAssocID="{6DEC44CF-8055-4C69-BABD-343AD39A0AE3}" presName="conn2-1" presStyleLbl="parChTrans1D2" presStyleIdx="3" presStyleCnt="5"/>
      <dgm:spPr/>
    </dgm:pt>
    <dgm:pt modelId="{FAB37B31-0C6F-45F0-B8F7-ACBCC452E657}" type="pres">
      <dgm:prSet presAssocID="{6DEC44CF-8055-4C69-BABD-343AD39A0AE3}" presName="connTx" presStyleLbl="parChTrans1D2" presStyleIdx="3" presStyleCnt="5"/>
      <dgm:spPr/>
    </dgm:pt>
    <dgm:pt modelId="{E1774094-F9F3-405B-8197-E206E4798679}" type="pres">
      <dgm:prSet presAssocID="{00A559B7-4C39-467E-BC9D-641D0A037BBC}" presName="root2" presStyleCnt="0"/>
      <dgm:spPr/>
    </dgm:pt>
    <dgm:pt modelId="{00994860-8CD8-4A3F-8575-57EB31F91ABA}" type="pres">
      <dgm:prSet presAssocID="{00A559B7-4C39-467E-BC9D-641D0A037BBC}" presName="LevelTwoTextNode" presStyleLbl="node2" presStyleIdx="3" presStyleCnt="5">
        <dgm:presLayoutVars>
          <dgm:chPref val="3"/>
        </dgm:presLayoutVars>
      </dgm:prSet>
      <dgm:spPr/>
    </dgm:pt>
    <dgm:pt modelId="{CC39EA5F-6C24-4990-9D35-3484BAC86FFD}" type="pres">
      <dgm:prSet presAssocID="{00A559B7-4C39-467E-BC9D-641D0A037BBC}" presName="level3hierChild" presStyleCnt="0"/>
      <dgm:spPr/>
    </dgm:pt>
    <dgm:pt modelId="{68CC0D9E-7296-412F-857A-146626955139}" type="pres">
      <dgm:prSet presAssocID="{F0D6DA90-5670-462B-8F16-1ADF21CC355C}" presName="conn2-1" presStyleLbl="parChTrans1D2" presStyleIdx="4" presStyleCnt="5"/>
      <dgm:spPr/>
    </dgm:pt>
    <dgm:pt modelId="{8DE1311C-0E6B-461C-8DCF-149253B2BE81}" type="pres">
      <dgm:prSet presAssocID="{F0D6DA90-5670-462B-8F16-1ADF21CC355C}" presName="connTx" presStyleLbl="parChTrans1D2" presStyleIdx="4" presStyleCnt="5"/>
      <dgm:spPr/>
    </dgm:pt>
    <dgm:pt modelId="{9BD2DBE3-192A-4B77-839C-3196A1DE9EA2}" type="pres">
      <dgm:prSet presAssocID="{4D3BA9FB-119F-4225-B35F-7E9F3865CC50}" presName="root2" presStyleCnt="0"/>
      <dgm:spPr/>
    </dgm:pt>
    <dgm:pt modelId="{C1A588A7-41C5-4410-8948-9302F15E89CA}" type="pres">
      <dgm:prSet presAssocID="{4D3BA9FB-119F-4225-B35F-7E9F3865CC50}" presName="LevelTwoTextNode" presStyleLbl="node2" presStyleIdx="4" presStyleCnt="5">
        <dgm:presLayoutVars>
          <dgm:chPref val="3"/>
        </dgm:presLayoutVars>
      </dgm:prSet>
      <dgm:spPr/>
    </dgm:pt>
    <dgm:pt modelId="{BDD2D289-9B8D-44CA-998B-F7A86BE63254}" type="pres">
      <dgm:prSet presAssocID="{4D3BA9FB-119F-4225-B35F-7E9F3865CC50}" presName="level3hierChild" presStyleCnt="0"/>
      <dgm:spPr/>
    </dgm:pt>
  </dgm:ptLst>
  <dgm:cxnLst>
    <dgm:cxn modelId="{CCB57201-6D4C-4D0E-9953-4E7A1F31EAC3}" type="presOf" srcId="{5681C7E4-C8E1-4DD1-B66B-14ABE3A8EB54}" destId="{BA860652-944A-4B60-B0B2-70C9A2EBD423}" srcOrd="0" destOrd="0" presId="urn:microsoft.com/office/officeart/2008/layout/HorizontalMultiLevelHierarchy"/>
    <dgm:cxn modelId="{16BDB406-09D2-4215-8AE5-0B3C10FECC23}" type="presOf" srcId="{5D6144B1-7CD9-4FC3-B81A-DB61244E0A56}" destId="{768A0C7E-7905-43B6-AD6A-854F1DFCD8A2}" srcOrd="0" destOrd="0" presId="urn:microsoft.com/office/officeart/2008/layout/HorizontalMultiLevelHierarchy"/>
    <dgm:cxn modelId="{464BF921-4E3A-4189-A043-80B73C305F44}" type="presOf" srcId="{4D3BA9FB-119F-4225-B35F-7E9F3865CC50}" destId="{C1A588A7-41C5-4410-8948-9302F15E89CA}" srcOrd="0" destOrd="0" presId="urn:microsoft.com/office/officeart/2008/layout/HorizontalMultiLevelHierarchy"/>
    <dgm:cxn modelId="{1FA89728-5597-4AD8-896E-4EB17DBCEFCD}" srcId="{6D50B91A-B57D-4CCB-89BB-44FF1A4E1EEA}" destId="{30F966C3-360D-4047-9E6C-5EF5E7F824F7}" srcOrd="2" destOrd="0" parTransId="{5B242A4F-89A5-4E1A-925F-F109AEC48BB8}" sibTransId="{42B13EA1-467D-4452-898F-30838CD9E954}"/>
    <dgm:cxn modelId="{558B1F29-3964-4CFD-A38B-FF0D326248B0}" type="presOf" srcId="{5681C7E4-C8E1-4DD1-B66B-14ABE3A8EB54}" destId="{CE0AAFBE-3CAB-4B5D-B9E2-4C85D9A5811C}" srcOrd="1" destOrd="0" presId="urn:microsoft.com/office/officeart/2008/layout/HorizontalMultiLevelHierarchy"/>
    <dgm:cxn modelId="{0E066A2E-2712-4F91-8AAF-F1C3467A0457}" type="presOf" srcId="{6DEC44CF-8055-4C69-BABD-343AD39A0AE3}" destId="{FAB37B31-0C6F-45F0-B8F7-ACBCC452E657}" srcOrd="1" destOrd="0" presId="urn:microsoft.com/office/officeart/2008/layout/HorizontalMultiLevelHierarchy"/>
    <dgm:cxn modelId="{D9C03265-5005-4A62-96CB-CAD3C29F0901}" type="presOf" srcId="{F0D6DA90-5670-462B-8F16-1ADF21CC355C}" destId="{68CC0D9E-7296-412F-857A-146626955139}" srcOrd="0" destOrd="0" presId="urn:microsoft.com/office/officeart/2008/layout/HorizontalMultiLevelHierarchy"/>
    <dgm:cxn modelId="{5FDC3448-3979-453A-AA70-D747CA545AB9}" type="presOf" srcId="{E13A7FA8-3A1A-4866-8F36-0D549CBF3245}" destId="{032EBF3F-9ED5-4F1F-B9DC-2CCA0CA1C70A}" srcOrd="0" destOrd="0" presId="urn:microsoft.com/office/officeart/2008/layout/HorizontalMultiLevelHierarchy"/>
    <dgm:cxn modelId="{47A7A648-F313-43C2-826B-0C1E6EFC0813}" type="presOf" srcId="{F1A421D6-3504-4BDB-BDF4-5BE34F3E6199}" destId="{49FAD961-D7C4-4847-9E0E-89E94F3BE629}" srcOrd="0" destOrd="0" presId="urn:microsoft.com/office/officeart/2008/layout/HorizontalMultiLevelHierarchy"/>
    <dgm:cxn modelId="{4E23DE4A-19B9-42EF-AC7E-92684EEE8372}" type="presOf" srcId="{30F966C3-360D-4047-9E6C-5EF5E7F824F7}" destId="{1F251EE2-E5BC-4815-8F3B-3722860D2B5D}" srcOrd="0" destOrd="0" presId="urn:microsoft.com/office/officeart/2008/layout/HorizontalMultiLevelHierarchy"/>
    <dgm:cxn modelId="{EE00176C-0F30-4AA4-94AA-CAF4A615538F}" type="presOf" srcId="{5B242A4F-89A5-4E1A-925F-F109AEC48BB8}" destId="{C6805210-18E2-4174-960C-69688D7DF00B}" srcOrd="0" destOrd="0" presId="urn:microsoft.com/office/officeart/2008/layout/HorizontalMultiLevelHierarchy"/>
    <dgm:cxn modelId="{399A8C76-856F-42C3-964C-E4077CF31DFB}" type="presOf" srcId="{6D50B91A-B57D-4CCB-89BB-44FF1A4E1EEA}" destId="{CE144EB0-97C7-4AF6-9782-7D1FDB70A378}" srcOrd="0" destOrd="0" presId="urn:microsoft.com/office/officeart/2008/layout/HorizontalMultiLevelHierarchy"/>
    <dgm:cxn modelId="{0D202485-2C20-4ADB-9AC4-B98CF9D9D3DA}" srcId="{6D50B91A-B57D-4CCB-89BB-44FF1A4E1EEA}" destId="{5D6144B1-7CD9-4FC3-B81A-DB61244E0A56}" srcOrd="0" destOrd="0" parTransId="{E13A7FA8-3A1A-4866-8F36-0D549CBF3245}" sibTransId="{10D8584F-57B4-4C13-8A84-10D3F57D0265}"/>
    <dgm:cxn modelId="{D33BEC88-494B-4288-9DB3-C90A44C9208A}" type="presOf" srcId="{E13A7FA8-3A1A-4866-8F36-0D549CBF3245}" destId="{DF6AC18E-3865-4888-B530-D42464F5C09A}" srcOrd="1" destOrd="0" presId="urn:microsoft.com/office/officeart/2008/layout/HorizontalMultiLevelHierarchy"/>
    <dgm:cxn modelId="{1C416DBC-C762-4B97-9801-BC9652CEC939}" srcId="{6D50B91A-B57D-4CCB-89BB-44FF1A4E1EEA}" destId="{4D3BA9FB-119F-4225-B35F-7E9F3865CC50}" srcOrd="4" destOrd="0" parTransId="{F0D6DA90-5670-462B-8F16-1ADF21CC355C}" sibTransId="{8AB0FBE7-297C-43D9-8C62-B710D7FC8EC2}"/>
    <dgm:cxn modelId="{1ABF50C7-57BA-4C6A-BAEB-5C643900E5D7}" type="presOf" srcId="{6DEC44CF-8055-4C69-BABD-343AD39A0AE3}" destId="{D57792E9-A564-4EB7-B7C0-553A0EC26484}" srcOrd="0" destOrd="0" presId="urn:microsoft.com/office/officeart/2008/layout/HorizontalMultiLevelHierarchy"/>
    <dgm:cxn modelId="{BF644ACC-39F0-4C9D-A979-5F42D5034C8A}" type="presOf" srcId="{5B242A4F-89A5-4E1A-925F-F109AEC48BB8}" destId="{4B6CAFEF-8D30-42A5-8183-490E4F239FE0}" srcOrd="1" destOrd="0" presId="urn:microsoft.com/office/officeart/2008/layout/HorizontalMultiLevelHierarchy"/>
    <dgm:cxn modelId="{E9B343CD-2470-4CEB-9D4B-EE5E0051BBEF}" srcId="{6D50B91A-B57D-4CCB-89BB-44FF1A4E1EEA}" destId="{00A559B7-4C39-467E-BC9D-641D0A037BBC}" srcOrd="3" destOrd="0" parTransId="{6DEC44CF-8055-4C69-BABD-343AD39A0AE3}" sibTransId="{EF9FCACF-276C-4787-9361-B11D91F582FE}"/>
    <dgm:cxn modelId="{11E01ED8-0BFF-4FC5-83B5-F66B5F352EC2}" type="presOf" srcId="{49D58C35-E4C8-464C-9BB2-9A2F0D2BA378}" destId="{16ED9343-2F78-47CF-8C3B-70C566DF53EB}" srcOrd="0" destOrd="0" presId="urn:microsoft.com/office/officeart/2008/layout/HorizontalMultiLevelHierarchy"/>
    <dgm:cxn modelId="{4AF27AD8-7E5B-45E2-A616-7C9771D0E707}" type="presOf" srcId="{F0D6DA90-5670-462B-8F16-1ADF21CC355C}" destId="{8DE1311C-0E6B-461C-8DCF-149253B2BE81}" srcOrd="1" destOrd="0" presId="urn:microsoft.com/office/officeart/2008/layout/HorizontalMultiLevelHierarchy"/>
    <dgm:cxn modelId="{12597DD8-7B21-416C-98B0-20E98F0B33A7}" srcId="{6D50B91A-B57D-4CCB-89BB-44FF1A4E1EEA}" destId="{F1A421D6-3504-4BDB-BDF4-5BE34F3E6199}" srcOrd="1" destOrd="0" parTransId="{5681C7E4-C8E1-4DD1-B66B-14ABE3A8EB54}" sibTransId="{9ADA8321-056E-48EC-AC6D-F24366CA8207}"/>
    <dgm:cxn modelId="{1BAFA6D8-61B0-4F01-913A-EEF1EE59FC21}" srcId="{49D58C35-E4C8-464C-9BB2-9A2F0D2BA378}" destId="{6D50B91A-B57D-4CCB-89BB-44FF1A4E1EEA}" srcOrd="0" destOrd="0" parTransId="{CB44B58E-30EE-450F-9CD0-70A917111A2D}" sibTransId="{9A873296-2D96-4A9C-952F-EF5D5E0E4737}"/>
    <dgm:cxn modelId="{FEDF48F4-28CD-4541-8D00-D6C4FA34C3F7}" type="presOf" srcId="{00A559B7-4C39-467E-BC9D-641D0A037BBC}" destId="{00994860-8CD8-4A3F-8575-57EB31F91ABA}" srcOrd="0" destOrd="0" presId="urn:microsoft.com/office/officeart/2008/layout/HorizontalMultiLevelHierarchy"/>
    <dgm:cxn modelId="{4ACF8E95-080F-42DE-94EC-B07C3AAAEEE1}" type="presParOf" srcId="{16ED9343-2F78-47CF-8C3B-70C566DF53EB}" destId="{BC3EEF4A-D3F3-419D-B176-85189E5D2886}" srcOrd="0" destOrd="0" presId="urn:microsoft.com/office/officeart/2008/layout/HorizontalMultiLevelHierarchy"/>
    <dgm:cxn modelId="{EA5ADB4A-BD91-46FD-9FA9-FF95C4CCE75D}" type="presParOf" srcId="{BC3EEF4A-D3F3-419D-B176-85189E5D2886}" destId="{CE144EB0-97C7-4AF6-9782-7D1FDB70A378}" srcOrd="0" destOrd="0" presId="urn:microsoft.com/office/officeart/2008/layout/HorizontalMultiLevelHierarchy"/>
    <dgm:cxn modelId="{947640BC-0C31-43DE-8E11-F2C0B63B8930}" type="presParOf" srcId="{BC3EEF4A-D3F3-419D-B176-85189E5D2886}" destId="{B45532D7-3624-4491-AF87-D2CA675A6872}" srcOrd="1" destOrd="0" presId="urn:microsoft.com/office/officeart/2008/layout/HorizontalMultiLevelHierarchy"/>
    <dgm:cxn modelId="{BC65E7DB-101F-4837-96C5-9DB30966D89B}" type="presParOf" srcId="{B45532D7-3624-4491-AF87-D2CA675A6872}" destId="{032EBF3F-9ED5-4F1F-B9DC-2CCA0CA1C70A}" srcOrd="0" destOrd="0" presId="urn:microsoft.com/office/officeart/2008/layout/HorizontalMultiLevelHierarchy"/>
    <dgm:cxn modelId="{F4FC98B4-B378-4A56-8261-0201826F3817}" type="presParOf" srcId="{032EBF3F-9ED5-4F1F-B9DC-2CCA0CA1C70A}" destId="{DF6AC18E-3865-4888-B530-D42464F5C09A}" srcOrd="0" destOrd="0" presId="urn:microsoft.com/office/officeart/2008/layout/HorizontalMultiLevelHierarchy"/>
    <dgm:cxn modelId="{7256439E-2652-419F-8780-266148BC8A75}" type="presParOf" srcId="{B45532D7-3624-4491-AF87-D2CA675A6872}" destId="{00B3AC73-EA5D-447F-8EC6-27612D633AED}" srcOrd="1" destOrd="0" presId="urn:microsoft.com/office/officeart/2008/layout/HorizontalMultiLevelHierarchy"/>
    <dgm:cxn modelId="{5E0F36D4-C23A-4996-90E4-B5C217338B58}" type="presParOf" srcId="{00B3AC73-EA5D-447F-8EC6-27612D633AED}" destId="{768A0C7E-7905-43B6-AD6A-854F1DFCD8A2}" srcOrd="0" destOrd="0" presId="urn:microsoft.com/office/officeart/2008/layout/HorizontalMultiLevelHierarchy"/>
    <dgm:cxn modelId="{70146722-49AA-4047-BFD2-109C4AB50A86}" type="presParOf" srcId="{00B3AC73-EA5D-447F-8EC6-27612D633AED}" destId="{A7839317-8DB9-41E0-94F8-A889E0300D72}" srcOrd="1" destOrd="0" presId="urn:microsoft.com/office/officeart/2008/layout/HorizontalMultiLevelHierarchy"/>
    <dgm:cxn modelId="{3B33329B-3BF5-449D-8210-D9B47827F62A}" type="presParOf" srcId="{B45532D7-3624-4491-AF87-D2CA675A6872}" destId="{BA860652-944A-4B60-B0B2-70C9A2EBD423}" srcOrd="2" destOrd="0" presId="urn:microsoft.com/office/officeart/2008/layout/HorizontalMultiLevelHierarchy"/>
    <dgm:cxn modelId="{2E521EED-0DC9-4A9F-A6B8-56D64184C509}" type="presParOf" srcId="{BA860652-944A-4B60-B0B2-70C9A2EBD423}" destId="{CE0AAFBE-3CAB-4B5D-B9E2-4C85D9A5811C}" srcOrd="0" destOrd="0" presId="urn:microsoft.com/office/officeart/2008/layout/HorizontalMultiLevelHierarchy"/>
    <dgm:cxn modelId="{6AC20C37-AAC0-4084-BC8A-A07E4C61B767}" type="presParOf" srcId="{B45532D7-3624-4491-AF87-D2CA675A6872}" destId="{40C9091C-0F91-4DE4-A5B4-2E8EDA59F3A0}" srcOrd="3" destOrd="0" presId="urn:microsoft.com/office/officeart/2008/layout/HorizontalMultiLevelHierarchy"/>
    <dgm:cxn modelId="{E02C19AF-3EE8-4EE8-A7E3-56DBCE0F7AF3}" type="presParOf" srcId="{40C9091C-0F91-4DE4-A5B4-2E8EDA59F3A0}" destId="{49FAD961-D7C4-4847-9E0E-89E94F3BE629}" srcOrd="0" destOrd="0" presId="urn:microsoft.com/office/officeart/2008/layout/HorizontalMultiLevelHierarchy"/>
    <dgm:cxn modelId="{30E588CB-3859-4EF2-9A39-EAA51CAA2D35}" type="presParOf" srcId="{40C9091C-0F91-4DE4-A5B4-2E8EDA59F3A0}" destId="{BF8FEECA-BFFE-4501-989D-9A7453E6D7CE}" srcOrd="1" destOrd="0" presId="urn:microsoft.com/office/officeart/2008/layout/HorizontalMultiLevelHierarchy"/>
    <dgm:cxn modelId="{F7390DE6-97E5-4153-BEA1-3252D2BB8BBB}" type="presParOf" srcId="{B45532D7-3624-4491-AF87-D2CA675A6872}" destId="{C6805210-18E2-4174-960C-69688D7DF00B}" srcOrd="4" destOrd="0" presId="urn:microsoft.com/office/officeart/2008/layout/HorizontalMultiLevelHierarchy"/>
    <dgm:cxn modelId="{BB148793-C318-4106-8338-6AE87AC6D7BC}" type="presParOf" srcId="{C6805210-18E2-4174-960C-69688D7DF00B}" destId="{4B6CAFEF-8D30-42A5-8183-490E4F239FE0}" srcOrd="0" destOrd="0" presId="urn:microsoft.com/office/officeart/2008/layout/HorizontalMultiLevelHierarchy"/>
    <dgm:cxn modelId="{1EC1750F-8C2E-4D09-94C1-F1017663F368}" type="presParOf" srcId="{B45532D7-3624-4491-AF87-D2CA675A6872}" destId="{4A7221CF-E1E5-4AC7-9865-E79E2D082ED5}" srcOrd="5" destOrd="0" presId="urn:microsoft.com/office/officeart/2008/layout/HorizontalMultiLevelHierarchy"/>
    <dgm:cxn modelId="{2D9A90A2-71F8-4AD5-91A1-A3A87BB42967}" type="presParOf" srcId="{4A7221CF-E1E5-4AC7-9865-E79E2D082ED5}" destId="{1F251EE2-E5BC-4815-8F3B-3722860D2B5D}" srcOrd="0" destOrd="0" presId="urn:microsoft.com/office/officeart/2008/layout/HorizontalMultiLevelHierarchy"/>
    <dgm:cxn modelId="{4D479F16-A8DE-4E41-8DAA-B98FC45996F1}" type="presParOf" srcId="{4A7221CF-E1E5-4AC7-9865-E79E2D082ED5}" destId="{DCAFCDB3-ECC7-439C-9B00-B068ACC25D66}" srcOrd="1" destOrd="0" presId="urn:microsoft.com/office/officeart/2008/layout/HorizontalMultiLevelHierarchy"/>
    <dgm:cxn modelId="{B89EE372-B76E-463A-B744-986AFEE41015}" type="presParOf" srcId="{B45532D7-3624-4491-AF87-D2CA675A6872}" destId="{D57792E9-A564-4EB7-B7C0-553A0EC26484}" srcOrd="6" destOrd="0" presId="urn:microsoft.com/office/officeart/2008/layout/HorizontalMultiLevelHierarchy"/>
    <dgm:cxn modelId="{89D55FDC-09F8-4DD3-9A3B-E6A1F6FB7E10}" type="presParOf" srcId="{D57792E9-A564-4EB7-B7C0-553A0EC26484}" destId="{FAB37B31-0C6F-45F0-B8F7-ACBCC452E657}" srcOrd="0" destOrd="0" presId="urn:microsoft.com/office/officeart/2008/layout/HorizontalMultiLevelHierarchy"/>
    <dgm:cxn modelId="{9F2A61EE-B302-48F9-AD77-4DE648CDA3E0}" type="presParOf" srcId="{B45532D7-3624-4491-AF87-D2CA675A6872}" destId="{E1774094-F9F3-405B-8197-E206E4798679}" srcOrd="7" destOrd="0" presId="urn:microsoft.com/office/officeart/2008/layout/HorizontalMultiLevelHierarchy"/>
    <dgm:cxn modelId="{42A80BB7-A95F-4E08-B97E-87805BFE7991}" type="presParOf" srcId="{E1774094-F9F3-405B-8197-E206E4798679}" destId="{00994860-8CD8-4A3F-8575-57EB31F91ABA}" srcOrd="0" destOrd="0" presId="urn:microsoft.com/office/officeart/2008/layout/HorizontalMultiLevelHierarchy"/>
    <dgm:cxn modelId="{CAFA5D33-4801-4E37-88CC-D1125B0C7F68}" type="presParOf" srcId="{E1774094-F9F3-405B-8197-E206E4798679}" destId="{CC39EA5F-6C24-4990-9D35-3484BAC86FFD}" srcOrd="1" destOrd="0" presId="urn:microsoft.com/office/officeart/2008/layout/HorizontalMultiLevelHierarchy"/>
    <dgm:cxn modelId="{789DC22A-9C9A-4BA6-BD46-F52358A06A69}" type="presParOf" srcId="{B45532D7-3624-4491-AF87-D2CA675A6872}" destId="{68CC0D9E-7296-412F-857A-146626955139}" srcOrd="8" destOrd="0" presId="urn:microsoft.com/office/officeart/2008/layout/HorizontalMultiLevelHierarchy"/>
    <dgm:cxn modelId="{294449BF-5AB0-4AF3-9934-54DEC4DE71EF}" type="presParOf" srcId="{68CC0D9E-7296-412F-857A-146626955139}" destId="{8DE1311C-0E6B-461C-8DCF-149253B2BE81}" srcOrd="0" destOrd="0" presId="urn:microsoft.com/office/officeart/2008/layout/HorizontalMultiLevelHierarchy"/>
    <dgm:cxn modelId="{3CB7814A-C48D-4CC1-949C-8AF518CFA3B7}" type="presParOf" srcId="{B45532D7-3624-4491-AF87-D2CA675A6872}" destId="{9BD2DBE3-192A-4B77-839C-3196A1DE9EA2}" srcOrd="9" destOrd="0" presId="urn:microsoft.com/office/officeart/2008/layout/HorizontalMultiLevelHierarchy"/>
    <dgm:cxn modelId="{E7876D08-36C5-4653-AE9C-729118AE0165}" type="presParOf" srcId="{9BD2DBE3-192A-4B77-839C-3196A1DE9EA2}" destId="{C1A588A7-41C5-4410-8948-9302F15E89CA}" srcOrd="0" destOrd="0" presId="urn:microsoft.com/office/officeart/2008/layout/HorizontalMultiLevelHierarchy"/>
    <dgm:cxn modelId="{27C7D9BB-B891-4C0C-9B23-0E9DBF598631}" type="presParOf" srcId="{9BD2DBE3-192A-4B77-839C-3196A1DE9EA2}" destId="{BDD2D289-9B8D-44CA-998B-F7A86BE6325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D58C35-E4C8-464C-9BB2-9A2F0D2BA378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6D50B91A-B57D-4CCB-89BB-44FF1A4E1EEA}">
      <dgm:prSet phldrT="[Text]"/>
      <dgm:spPr/>
      <dgm:t>
        <a:bodyPr/>
        <a:lstStyle/>
        <a:p>
          <a:r>
            <a:rPr lang="en-GB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Pain</a:t>
          </a:r>
          <a:endParaRPr lang="ro-RO" dirty="0"/>
        </a:p>
      </dgm:t>
    </dgm:pt>
    <dgm:pt modelId="{CB44B58E-30EE-450F-9CD0-70A917111A2D}" type="parTrans" cxnId="{1BAFA6D8-61B0-4F01-913A-EEF1EE59FC21}">
      <dgm:prSet/>
      <dgm:spPr/>
      <dgm:t>
        <a:bodyPr/>
        <a:lstStyle/>
        <a:p>
          <a:endParaRPr lang="ro-RO"/>
        </a:p>
      </dgm:t>
    </dgm:pt>
    <dgm:pt modelId="{9A873296-2D96-4A9C-952F-EF5D5E0E4737}" type="sibTrans" cxnId="{1BAFA6D8-61B0-4F01-913A-EEF1EE59FC21}">
      <dgm:prSet/>
      <dgm:spPr/>
      <dgm:t>
        <a:bodyPr/>
        <a:lstStyle/>
        <a:p>
          <a:endParaRPr lang="ro-RO"/>
        </a:p>
      </dgm:t>
    </dgm:pt>
    <dgm:pt modelId="{5D6144B1-7CD9-4FC3-B81A-DB61244E0A56}">
      <dgm:prSet phldrT="[Text]"/>
      <dgm:spPr/>
      <dgm:t>
        <a:bodyPr/>
        <a:lstStyle/>
        <a:p>
          <a:r>
            <a:rPr lang="ro-RO" dirty="0" err="1"/>
            <a:t>Tramadol</a:t>
          </a:r>
          <a:endParaRPr lang="ro-RO" dirty="0"/>
        </a:p>
      </dgm:t>
    </dgm:pt>
    <dgm:pt modelId="{E13A7FA8-3A1A-4866-8F36-0D549CBF3245}" type="parTrans" cxnId="{0D202485-2C20-4ADB-9AC4-B98CF9D9D3DA}">
      <dgm:prSet/>
      <dgm:spPr/>
      <dgm:t>
        <a:bodyPr/>
        <a:lstStyle/>
        <a:p>
          <a:endParaRPr lang="ro-RO"/>
        </a:p>
      </dgm:t>
    </dgm:pt>
    <dgm:pt modelId="{10D8584F-57B4-4C13-8A84-10D3F57D0265}" type="sibTrans" cxnId="{0D202485-2C20-4ADB-9AC4-B98CF9D9D3DA}">
      <dgm:prSet/>
      <dgm:spPr/>
      <dgm:t>
        <a:bodyPr/>
        <a:lstStyle/>
        <a:p>
          <a:endParaRPr lang="ro-RO"/>
        </a:p>
      </dgm:t>
    </dgm:pt>
    <dgm:pt modelId="{F1A421D6-3504-4BDB-BDF4-5BE34F3E6199}">
      <dgm:prSet phldrT="[Text]"/>
      <dgm:spPr/>
      <dgm:t>
        <a:bodyPr/>
        <a:lstStyle/>
        <a:p>
          <a:r>
            <a:rPr lang="ro-RO" dirty="0" err="1"/>
            <a:t>Acetaminophen</a:t>
          </a:r>
          <a:r>
            <a:rPr lang="ro-RO" dirty="0"/>
            <a:t> / </a:t>
          </a:r>
          <a:r>
            <a:rPr lang="ro-RO" dirty="0" err="1"/>
            <a:t>hydrocodone</a:t>
          </a:r>
          <a:endParaRPr lang="ro-RO" dirty="0"/>
        </a:p>
      </dgm:t>
    </dgm:pt>
    <dgm:pt modelId="{5681C7E4-C8E1-4DD1-B66B-14ABE3A8EB54}" type="parTrans" cxnId="{12597DD8-7B21-416C-98B0-20E98F0B33A7}">
      <dgm:prSet/>
      <dgm:spPr/>
      <dgm:t>
        <a:bodyPr/>
        <a:lstStyle/>
        <a:p>
          <a:endParaRPr lang="ro-RO"/>
        </a:p>
      </dgm:t>
    </dgm:pt>
    <dgm:pt modelId="{9ADA8321-056E-48EC-AC6D-F24366CA8207}" type="sibTrans" cxnId="{12597DD8-7B21-416C-98B0-20E98F0B33A7}">
      <dgm:prSet/>
      <dgm:spPr/>
      <dgm:t>
        <a:bodyPr/>
        <a:lstStyle/>
        <a:p>
          <a:endParaRPr lang="ro-RO"/>
        </a:p>
      </dgm:t>
    </dgm:pt>
    <dgm:pt modelId="{30F966C3-360D-4047-9E6C-5EF5E7F824F7}">
      <dgm:prSet phldrT="[Text]"/>
      <dgm:spPr/>
      <dgm:t>
        <a:bodyPr/>
        <a:lstStyle/>
        <a:p>
          <a:r>
            <a:rPr lang="ro-RO" dirty="0" err="1"/>
            <a:t>Oxycodone</a:t>
          </a:r>
          <a:endParaRPr lang="ro-RO" dirty="0"/>
        </a:p>
      </dgm:t>
    </dgm:pt>
    <dgm:pt modelId="{5B242A4F-89A5-4E1A-925F-F109AEC48BB8}" type="parTrans" cxnId="{1FA89728-5597-4AD8-896E-4EB17DBCEFCD}">
      <dgm:prSet/>
      <dgm:spPr/>
      <dgm:t>
        <a:bodyPr/>
        <a:lstStyle/>
        <a:p>
          <a:endParaRPr lang="ro-RO"/>
        </a:p>
      </dgm:t>
    </dgm:pt>
    <dgm:pt modelId="{42B13EA1-467D-4452-898F-30838CD9E954}" type="sibTrans" cxnId="{1FA89728-5597-4AD8-896E-4EB17DBCEFCD}">
      <dgm:prSet/>
      <dgm:spPr/>
      <dgm:t>
        <a:bodyPr/>
        <a:lstStyle/>
        <a:p>
          <a:endParaRPr lang="ro-RO"/>
        </a:p>
      </dgm:t>
    </dgm:pt>
    <dgm:pt modelId="{4D3BA9FB-119F-4225-B35F-7E9F3865CC50}">
      <dgm:prSet phldrT="[Text]"/>
      <dgm:spPr/>
      <dgm:t>
        <a:bodyPr/>
        <a:lstStyle/>
        <a:p>
          <a:r>
            <a:rPr lang="ro-RO"/>
            <a:t>Tapentadol</a:t>
          </a:r>
          <a:endParaRPr lang="ro-RO" dirty="0"/>
        </a:p>
      </dgm:t>
    </dgm:pt>
    <dgm:pt modelId="{F0D6DA90-5670-462B-8F16-1ADF21CC355C}" type="parTrans" cxnId="{1C416DBC-C762-4B97-9801-BC9652CEC939}">
      <dgm:prSet/>
      <dgm:spPr/>
      <dgm:t>
        <a:bodyPr/>
        <a:lstStyle/>
        <a:p>
          <a:endParaRPr lang="ro-RO"/>
        </a:p>
      </dgm:t>
    </dgm:pt>
    <dgm:pt modelId="{8AB0FBE7-297C-43D9-8C62-B710D7FC8EC2}" type="sibTrans" cxnId="{1C416DBC-C762-4B97-9801-BC9652CEC939}">
      <dgm:prSet/>
      <dgm:spPr/>
      <dgm:t>
        <a:bodyPr/>
        <a:lstStyle/>
        <a:p>
          <a:endParaRPr lang="ro-RO"/>
        </a:p>
      </dgm:t>
    </dgm:pt>
    <dgm:pt modelId="{4833F71C-90CB-4BF7-91A8-FC29E69CC7C6}">
      <dgm:prSet phldrT="[Text]"/>
      <dgm:spPr/>
      <dgm:t>
        <a:bodyPr/>
        <a:lstStyle/>
        <a:p>
          <a:r>
            <a:rPr lang="ro-RO" dirty="0" err="1"/>
            <a:t>Acetaminophen</a:t>
          </a:r>
          <a:r>
            <a:rPr lang="ro-RO" dirty="0"/>
            <a:t> / </a:t>
          </a:r>
          <a:r>
            <a:rPr lang="ro-RO" dirty="0" err="1"/>
            <a:t>oxycodone</a:t>
          </a:r>
          <a:endParaRPr lang="ro-RO" dirty="0"/>
        </a:p>
      </dgm:t>
    </dgm:pt>
    <dgm:pt modelId="{39884704-3BB3-4492-BFBA-5F8F39983FF7}" type="parTrans" cxnId="{C83EA6C4-3C25-4DD5-98B3-E37125B07AC5}">
      <dgm:prSet/>
      <dgm:spPr/>
      <dgm:t>
        <a:bodyPr/>
        <a:lstStyle/>
        <a:p>
          <a:endParaRPr lang="ro-RO"/>
        </a:p>
      </dgm:t>
    </dgm:pt>
    <dgm:pt modelId="{1B91B713-A421-4C6F-A815-B229B5D251C1}" type="sibTrans" cxnId="{C83EA6C4-3C25-4DD5-98B3-E37125B07AC5}">
      <dgm:prSet/>
      <dgm:spPr/>
      <dgm:t>
        <a:bodyPr/>
        <a:lstStyle/>
        <a:p>
          <a:endParaRPr lang="ro-RO"/>
        </a:p>
      </dgm:t>
    </dgm:pt>
    <dgm:pt modelId="{16ED9343-2F78-47CF-8C3B-70C566DF53EB}" type="pres">
      <dgm:prSet presAssocID="{49D58C35-E4C8-464C-9BB2-9A2F0D2BA3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3EEF4A-D3F3-419D-B176-85189E5D2886}" type="pres">
      <dgm:prSet presAssocID="{6D50B91A-B57D-4CCB-89BB-44FF1A4E1EEA}" presName="root1" presStyleCnt="0"/>
      <dgm:spPr/>
    </dgm:pt>
    <dgm:pt modelId="{CE144EB0-97C7-4AF6-9782-7D1FDB70A378}" type="pres">
      <dgm:prSet presAssocID="{6D50B91A-B57D-4CCB-89BB-44FF1A4E1EEA}" presName="LevelOneTextNode" presStyleLbl="node0" presStyleIdx="0" presStyleCnt="1">
        <dgm:presLayoutVars>
          <dgm:chPref val="3"/>
        </dgm:presLayoutVars>
      </dgm:prSet>
      <dgm:spPr/>
    </dgm:pt>
    <dgm:pt modelId="{B45532D7-3624-4491-AF87-D2CA675A6872}" type="pres">
      <dgm:prSet presAssocID="{6D50B91A-B57D-4CCB-89BB-44FF1A4E1EEA}" presName="level2hierChild" presStyleCnt="0"/>
      <dgm:spPr/>
    </dgm:pt>
    <dgm:pt modelId="{032EBF3F-9ED5-4F1F-B9DC-2CCA0CA1C70A}" type="pres">
      <dgm:prSet presAssocID="{E13A7FA8-3A1A-4866-8F36-0D549CBF3245}" presName="conn2-1" presStyleLbl="parChTrans1D2" presStyleIdx="0" presStyleCnt="5"/>
      <dgm:spPr/>
    </dgm:pt>
    <dgm:pt modelId="{DF6AC18E-3865-4888-B530-D42464F5C09A}" type="pres">
      <dgm:prSet presAssocID="{E13A7FA8-3A1A-4866-8F36-0D549CBF3245}" presName="connTx" presStyleLbl="parChTrans1D2" presStyleIdx="0" presStyleCnt="5"/>
      <dgm:spPr/>
    </dgm:pt>
    <dgm:pt modelId="{00B3AC73-EA5D-447F-8EC6-27612D633AED}" type="pres">
      <dgm:prSet presAssocID="{5D6144B1-7CD9-4FC3-B81A-DB61244E0A56}" presName="root2" presStyleCnt="0"/>
      <dgm:spPr/>
    </dgm:pt>
    <dgm:pt modelId="{768A0C7E-7905-43B6-AD6A-854F1DFCD8A2}" type="pres">
      <dgm:prSet presAssocID="{5D6144B1-7CD9-4FC3-B81A-DB61244E0A56}" presName="LevelTwoTextNode" presStyleLbl="node2" presStyleIdx="0" presStyleCnt="5">
        <dgm:presLayoutVars>
          <dgm:chPref val="3"/>
        </dgm:presLayoutVars>
      </dgm:prSet>
      <dgm:spPr/>
    </dgm:pt>
    <dgm:pt modelId="{A7839317-8DB9-41E0-94F8-A889E0300D72}" type="pres">
      <dgm:prSet presAssocID="{5D6144B1-7CD9-4FC3-B81A-DB61244E0A56}" presName="level3hierChild" presStyleCnt="0"/>
      <dgm:spPr/>
    </dgm:pt>
    <dgm:pt modelId="{BA860652-944A-4B60-B0B2-70C9A2EBD423}" type="pres">
      <dgm:prSet presAssocID="{5681C7E4-C8E1-4DD1-B66B-14ABE3A8EB54}" presName="conn2-1" presStyleLbl="parChTrans1D2" presStyleIdx="1" presStyleCnt="5"/>
      <dgm:spPr/>
    </dgm:pt>
    <dgm:pt modelId="{CE0AAFBE-3CAB-4B5D-B9E2-4C85D9A5811C}" type="pres">
      <dgm:prSet presAssocID="{5681C7E4-C8E1-4DD1-B66B-14ABE3A8EB54}" presName="connTx" presStyleLbl="parChTrans1D2" presStyleIdx="1" presStyleCnt="5"/>
      <dgm:spPr/>
    </dgm:pt>
    <dgm:pt modelId="{40C9091C-0F91-4DE4-A5B4-2E8EDA59F3A0}" type="pres">
      <dgm:prSet presAssocID="{F1A421D6-3504-4BDB-BDF4-5BE34F3E6199}" presName="root2" presStyleCnt="0"/>
      <dgm:spPr/>
    </dgm:pt>
    <dgm:pt modelId="{49FAD961-D7C4-4847-9E0E-89E94F3BE629}" type="pres">
      <dgm:prSet presAssocID="{F1A421D6-3504-4BDB-BDF4-5BE34F3E6199}" presName="LevelTwoTextNode" presStyleLbl="node2" presStyleIdx="1" presStyleCnt="5">
        <dgm:presLayoutVars>
          <dgm:chPref val="3"/>
        </dgm:presLayoutVars>
      </dgm:prSet>
      <dgm:spPr/>
    </dgm:pt>
    <dgm:pt modelId="{BF8FEECA-BFFE-4501-989D-9A7453E6D7CE}" type="pres">
      <dgm:prSet presAssocID="{F1A421D6-3504-4BDB-BDF4-5BE34F3E6199}" presName="level3hierChild" presStyleCnt="0"/>
      <dgm:spPr/>
    </dgm:pt>
    <dgm:pt modelId="{C6805210-18E2-4174-960C-69688D7DF00B}" type="pres">
      <dgm:prSet presAssocID="{5B242A4F-89A5-4E1A-925F-F109AEC48BB8}" presName="conn2-1" presStyleLbl="parChTrans1D2" presStyleIdx="2" presStyleCnt="5"/>
      <dgm:spPr/>
    </dgm:pt>
    <dgm:pt modelId="{4B6CAFEF-8D30-42A5-8183-490E4F239FE0}" type="pres">
      <dgm:prSet presAssocID="{5B242A4F-89A5-4E1A-925F-F109AEC48BB8}" presName="connTx" presStyleLbl="parChTrans1D2" presStyleIdx="2" presStyleCnt="5"/>
      <dgm:spPr/>
    </dgm:pt>
    <dgm:pt modelId="{4A7221CF-E1E5-4AC7-9865-E79E2D082ED5}" type="pres">
      <dgm:prSet presAssocID="{30F966C3-360D-4047-9E6C-5EF5E7F824F7}" presName="root2" presStyleCnt="0"/>
      <dgm:spPr/>
    </dgm:pt>
    <dgm:pt modelId="{1F251EE2-E5BC-4815-8F3B-3722860D2B5D}" type="pres">
      <dgm:prSet presAssocID="{30F966C3-360D-4047-9E6C-5EF5E7F824F7}" presName="LevelTwoTextNode" presStyleLbl="node2" presStyleIdx="2" presStyleCnt="5">
        <dgm:presLayoutVars>
          <dgm:chPref val="3"/>
        </dgm:presLayoutVars>
      </dgm:prSet>
      <dgm:spPr/>
    </dgm:pt>
    <dgm:pt modelId="{DCAFCDB3-ECC7-439C-9B00-B068ACC25D66}" type="pres">
      <dgm:prSet presAssocID="{30F966C3-360D-4047-9E6C-5EF5E7F824F7}" presName="level3hierChild" presStyleCnt="0"/>
      <dgm:spPr/>
    </dgm:pt>
    <dgm:pt modelId="{9E701B61-B2AD-4E79-AD60-73D939009DFC}" type="pres">
      <dgm:prSet presAssocID="{39884704-3BB3-4492-BFBA-5F8F39983FF7}" presName="conn2-1" presStyleLbl="parChTrans1D2" presStyleIdx="3" presStyleCnt="5"/>
      <dgm:spPr/>
    </dgm:pt>
    <dgm:pt modelId="{76232902-46AA-4834-935A-CE32ADE4FF76}" type="pres">
      <dgm:prSet presAssocID="{39884704-3BB3-4492-BFBA-5F8F39983FF7}" presName="connTx" presStyleLbl="parChTrans1D2" presStyleIdx="3" presStyleCnt="5"/>
      <dgm:spPr/>
    </dgm:pt>
    <dgm:pt modelId="{6FF17A33-7577-4AC3-A382-D41941E3B678}" type="pres">
      <dgm:prSet presAssocID="{4833F71C-90CB-4BF7-91A8-FC29E69CC7C6}" presName="root2" presStyleCnt="0"/>
      <dgm:spPr/>
    </dgm:pt>
    <dgm:pt modelId="{5EFDD427-61CE-4116-BAE7-315090ED8A54}" type="pres">
      <dgm:prSet presAssocID="{4833F71C-90CB-4BF7-91A8-FC29E69CC7C6}" presName="LevelTwoTextNode" presStyleLbl="node2" presStyleIdx="3" presStyleCnt="5" custLinFactNeighborY="-2684">
        <dgm:presLayoutVars>
          <dgm:chPref val="3"/>
        </dgm:presLayoutVars>
      </dgm:prSet>
      <dgm:spPr/>
    </dgm:pt>
    <dgm:pt modelId="{47659C1B-E091-4F98-BB76-024E3E973570}" type="pres">
      <dgm:prSet presAssocID="{4833F71C-90CB-4BF7-91A8-FC29E69CC7C6}" presName="level3hierChild" presStyleCnt="0"/>
      <dgm:spPr/>
    </dgm:pt>
    <dgm:pt modelId="{68CC0D9E-7296-412F-857A-146626955139}" type="pres">
      <dgm:prSet presAssocID="{F0D6DA90-5670-462B-8F16-1ADF21CC355C}" presName="conn2-1" presStyleLbl="parChTrans1D2" presStyleIdx="4" presStyleCnt="5"/>
      <dgm:spPr/>
    </dgm:pt>
    <dgm:pt modelId="{8DE1311C-0E6B-461C-8DCF-149253B2BE81}" type="pres">
      <dgm:prSet presAssocID="{F0D6DA90-5670-462B-8F16-1ADF21CC355C}" presName="connTx" presStyleLbl="parChTrans1D2" presStyleIdx="4" presStyleCnt="5"/>
      <dgm:spPr/>
    </dgm:pt>
    <dgm:pt modelId="{9BD2DBE3-192A-4B77-839C-3196A1DE9EA2}" type="pres">
      <dgm:prSet presAssocID="{4D3BA9FB-119F-4225-B35F-7E9F3865CC50}" presName="root2" presStyleCnt="0"/>
      <dgm:spPr/>
    </dgm:pt>
    <dgm:pt modelId="{C1A588A7-41C5-4410-8948-9302F15E89CA}" type="pres">
      <dgm:prSet presAssocID="{4D3BA9FB-119F-4225-B35F-7E9F3865CC50}" presName="LevelTwoTextNode" presStyleLbl="node2" presStyleIdx="4" presStyleCnt="5">
        <dgm:presLayoutVars>
          <dgm:chPref val="3"/>
        </dgm:presLayoutVars>
      </dgm:prSet>
      <dgm:spPr/>
    </dgm:pt>
    <dgm:pt modelId="{BDD2D289-9B8D-44CA-998B-F7A86BE63254}" type="pres">
      <dgm:prSet presAssocID="{4D3BA9FB-119F-4225-B35F-7E9F3865CC50}" presName="level3hierChild" presStyleCnt="0"/>
      <dgm:spPr/>
    </dgm:pt>
  </dgm:ptLst>
  <dgm:cxnLst>
    <dgm:cxn modelId="{CCB57201-6D4C-4D0E-9953-4E7A1F31EAC3}" type="presOf" srcId="{5681C7E4-C8E1-4DD1-B66B-14ABE3A8EB54}" destId="{BA860652-944A-4B60-B0B2-70C9A2EBD423}" srcOrd="0" destOrd="0" presId="urn:microsoft.com/office/officeart/2008/layout/HorizontalMultiLevelHierarchy"/>
    <dgm:cxn modelId="{16BDB406-09D2-4215-8AE5-0B3C10FECC23}" type="presOf" srcId="{5D6144B1-7CD9-4FC3-B81A-DB61244E0A56}" destId="{768A0C7E-7905-43B6-AD6A-854F1DFCD8A2}" srcOrd="0" destOrd="0" presId="urn:microsoft.com/office/officeart/2008/layout/HorizontalMultiLevelHierarchy"/>
    <dgm:cxn modelId="{464BF921-4E3A-4189-A043-80B73C305F44}" type="presOf" srcId="{4D3BA9FB-119F-4225-B35F-7E9F3865CC50}" destId="{C1A588A7-41C5-4410-8948-9302F15E89CA}" srcOrd="0" destOrd="0" presId="urn:microsoft.com/office/officeart/2008/layout/HorizontalMultiLevelHierarchy"/>
    <dgm:cxn modelId="{1FA89728-5597-4AD8-896E-4EB17DBCEFCD}" srcId="{6D50B91A-B57D-4CCB-89BB-44FF1A4E1EEA}" destId="{30F966C3-360D-4047-9E6C-5EF5E7F824F7}" srcOrd="2" destOrd="0" parTransId="{5B242A4F-89A5-4E1A-925F-F109AEC48BB8}" sibTransId="{42B13EA1-467D-4452-898F-30838CD9E954}"/>
    <dgm:cxn modelId="{558B1F29-3964-4CFD-A38B-FF0D326248B0}" type="presOf" srcId="{5681C7E4-C8E1-4DD1-B66B-14ABE3A8EB54}" destId="{CE0AAFBE-3CAB-4B5D-B9E2-4C85D9A5811C}" srcOrd="1" destOrd="0" presId="urn:microsoft.com/office/officeart/2008/layout/HorizontalMultiLevelHierarchy"/>
    <dgm:cxn modelId="{D9C03265-5005-4A62-96CB-CAD3C29F0901}" type="presOf" srcId="{F0D6DA90-5670-462B-8F16-1ADF21CC355C}" destId="{68CC0D9E-7296-412F-857A-146626955139}" srcOrd="0" destOrd="0" presId="urn:microsoft.com/office/officeart/2008/layout/HorizontalMultiLevelHierarchy"/>
    <dgm:cxn modelId="{5FDC3448-3979-453A-AA70-D747CA545AB9}" type="presOf" srcId="{E13A7FA8-3A1A-4866-8F36-0D549CBF3245}" destId="{032EBF3F-9ED5-4F1F-B9DC-2CCA0CA1C70A}" srcOrd="0" destOrd="0" presId="urn:microsoft.com/office/officeart/2008/layout/HorizontalMultiLevelHierarchy"/>
    <dgm:cxn modelId="{47A7A648-F313-43C2-826B-0C1E6EFC0813}" type="presOf" srcId="{F1A421D6-3504-4BDB-BDF4-5BE34F3E6199}" destId="{49FAD961-D7C4-4847-9E0E-89E94F3BE629}" srcOrd="0" destOrd="0" presId="urn:microsoft.com/office/officeart/2008/layout/HorizontalMultiLevelHierarchy"/>
    <dgm:cxn modelId="{4E23DE4A-19B9-42EF-AC7E-92684EEE8372}" type="presOf" srcId="{30F966C3-360D-4047-9E6C-5EF5E7F824F7}" destId="{1F251EE2-E5BC-4815-8F3B-3722860D2B5D}" srcOrd="0" destOrd="0" presId="urn:microsoft.com/office/officeart/2008/layout/HorizontalMultiLevelHierarchy"/>
    <dgm:cxn modelId="{EE00176C-0F30-4AA4-94AA-CAF4A615538F}" type="presOf" srcId="{5B242A4F-89A5-4E1A-925F-F109AEC48BB8}" destId="{C6805210-18E2-4174-960C-69688D7DF00B}" srcOrd="0" destOrd="0" presId="urn:microsoft.com/office/officeart/2008/layout/HorizontalMultiLevelHierarchy"/>
    <dgm:cxn modelId="{399A8C76-856F-42C3-964C-E4077CF31DFB}" type="presOf" srcId="{6D50B91A-B57D-4CCB-89BB-44FF1A4E1EEA}" destId="{CE144EB0-97C7-4AF6-9782-7D1FDB70A378}" srcOrd="0" destOrd="0" presId="urn:microsoft.com/office/officeart/2008/layout/HorizontalMultiLevelHierarchy"/>
    <dgm:cxn modelId="{0D202485-2C20-4ADB-9AC4-B98CF9D9D3DA}" srcId="{6D50B91A-B57D-4CCB-89BB-44FF1A4E1EEA}" destId="{5D6144B1-7CD9-4FC3-B81A-DB61244E0A56}" srcOrd="0" destOrd="0" parTransId="{E13A7FA8-3A1A-4866-8F36-0D549CBF3245}" sibTransId="{10D8584F-57B4-4C13-8A84-10D3F57D0265}"/>
    <dgm:cxn modelId="{D33BEC88-494B-4288-9DB3-C90A44C9208A}" type="presOf" srcId="{E13A7FA8-3A1A-4866-8F36-0D549CBF3245}" destId="{DF6AC18E-3865-4888-B530-D42464F5C09A}" srcOrd="1" destOrd="0" presId="urn:microsoft.com/office/officeart/2008/layout/HorizontalMultiLevelHierarchy"/>
    <dgm:cxn modelId="{5A7B788B-32F2-4AF6-8419-521B4D805127}" type="presOf" srcId="{4833F71C-90CB-4BF7-91A8-FC29E69CC7C6}" destId="{5EFDD427-61CE-4116-BAE7-315090ED8A54}" srcOrd="0" destOrd="0" presId="urn:microsoft.com/office/officeart/2008/layout/HorizontalMultiLevelHierarchy"/>
    <dgm:cxn modelId="{ED6DCBA3-575F-419B-8CBD-621DFD5A546D}" type="presOf" srcId="{39884704-3BB3-4492-BFBA-5F8F39983FF7}" destId="{9E701B61-B2AD-4E79-AD60-73D939009DFC}" srcOrd="0" destOrd="0" presId="urn:microsoft.com/office/officeart/2008/layout/HorizontalMultiLevelHierarchy"/>
    <dgm:cxn modelId="{1C416DBC-C762-4B97-9801-BC9652CEC939}" srcId="{6D50B91A-B57D-4CCB-89BB-44FF1A4E1EEA}" destId="{4D3BA9FB-119F-4225-B35F-7E9F3865CC50}" srcOrd="4" destOrd="0" parTransId="{F0D6DA90-5670-462B-8F16-1ADF21CC355C}" sibTransId="{8AB0FBE7-297C-43D9-8C62-B710D7FC8EC2}"/>
    <dgm:cxn modelId="{98F90FBD-DDE4-4307-8DBD-580C21AA016D}" type="presOf" srcId="{39884704-3BB3-4492-BFBA-5F8F39983FF7}" destId="{76232902-46AA-4834-935A-CE32ADE4FF76}" srcOrd="1" destOrd="0" presId="urn:microsoft.com/office/officeart/2008/layout/HorizontalMultiLevelHierarchy"/>
    <dgm:cxn modelId="{C83EA6C4-3C25-4DD5-98B3-E37125B07AC5}" srcId="{6D50B91A-B57D-4CCB-89BB-44FF1A4E1EEA}" destId="{4833F71C-90CB-4BF7-91A8-FC29E69CC7C6}" srcOrd="3" destOrd="0" parTransId="{39884704-3BB3-4492-BFBA-5F8F39983FF7}" sibTransId="{1B91B713-A421-4C6F-A815-B229B5D251C1}"/>
    <dgm:cxn modelId="{BF644ACC-39F0-4C9D-A979-5F42D5034C8A}" type="presOf" srcId="{5B242A4F-89A5-4E1A-925F-F109AEC48BB8}" destId="{4B6CAFEF-8D30-42A5-8183-490E4F239FE0}" srcOrd="1" destOrd="0" presId="urn:microsoft.com/office/officeart/2008/layout/HorizontalMultiLevelHierarchy"/>
    <dgm:cxn modelId="{11E01ED8-0BFF-4FC5-83B5-F66B5F352EC2}" type="presOf" srcId="{49D58C35-E4C8-464C-9BB2-9A2F0D2BA378}" destId="{16ED9343-2F78-47CF-8C3B-70C566DF53EB}" srcOrd="0" destOrd="0" presId="urn:microsoft.com/office/officeart/2008/layout/HorizontalMultiLevelHierarchy"/>
    <dgm:cxn modelId="{4AF27AD8-7E5B-45E2-A616-7C9771D0E707}" type="presOf" srcId="{F0D6DA90-5670-462B-8F16-1ADF21CC355C}" destId="{8DE1311C-0E6B-461C-8DCF-149253B2BE81}" srcOrd="1" destOrd="0" presId="urn:microsoft.com/office/officeart/2008/layout/HorizontalMultiLevelHierarchy"/>
    <dgm:cxn modelId="{12597DD8-7B21-416C-98B0-20E98F0B33A7}" srcId="{6D50B91A-B57D-4CCB-89BB-44FF1A4E1EEA}" destId="{F1A421D6-3504-4BDB-BDF4-5BE34F3E6199}" srcOrd="1" destOrd="0" parTransId="{5681C7E4-C8E1-4DD1-B66B-14ABE3A8EB54}" sibTransId="{9ADA8321-056E-48EC-AC6D-F24366CA8207}"/>
    <dgm:cxn modelId="{1BAFA6D8-61B0-4F01-913A-EEF1EE59FC21}" srcId="{49D58C35-E4C8-464C-9BB2-9A2F0D2BA378}" destId="{6D50B91A-B57D-4CCB-89BB-44FF1A4E1EEA}" srcOrd="0" destOrd="0" parTransId="{CB44B58E-30EE-450F-9CD0-70A917111A2D}" sibTransId="{9A873296-2D96-4A9C-952F-EF5D5E0E4737}"/>
    <dgm:cxn modelId="{4ACF8E95-080F-42DE-94EC-B07C3AAAEEE1}" type="presParOf" srcId="{16ED9343-2F78-47CF-8C3B-70C566DF53EB}" destId="{BC3EEF4A-D3F3-419D-B176-85189E5D2886}" srcOrd="0" destOrd="0" presId="urn:microsoft.com/office/officeart/2008/layout/HorizontalMultiLevelHierarchy"/>
    <dgm:cxn modelId="{EA5ADB4A-BD91-46FD-9FA9-FF95C4CCE75D}" type="presParOf" srcId="{BC3EEF4A-D3F3-419D-B176-85189E5D2886}" destId="{CE144EB0-97C7-4AF6-9782-7D1FDB70A378}" srcOrd="0" destOrd="0" presId="urn:microsoft.com/office/officeart/2008/layout/HorizontalMultiLevelHierarchy"/>
    <dgm:cxn modelId="{947640BC-0C31-43DE-8E11-F2C0B63B8930}" type="presParOf" srcId="{BC3EEF4A-D3F3-419D-B176-85189E5D2886}" destId="{B45532D7-3624-4491-AF87-D2CA675A6872}" srcOrd="1" destOrd="0" presId="urn:microsoft.com/office/officeart/2008/layout/HorizontalMultiLevelHierarchy"/>
    <dgm:cxn modelId="{BC65E7DB-101F-4837-96C5-9DB30966D89B}" type="presParOf" srcId="{B45532D7-3624-4491-AF87-D2CA675A6872}" destId="{032EBF3F-9ED5-4F1F-B9DC-2CCA0CA1C70A}" srcOrd="0" destOrd="0" presId="urn:microsoft.com/office/officeart/2008/layout/HorizontalMultiLevelHierarchy"/>
    <dgm:cxn modelId="{F4FC98B4-B378-4A56-8261-0201826F3817}" type="presParOf" srcId="{032EBF3F-9ED5-4F1F-B9DC-2CCA0CA1C70A}" destId="{DF6AC18E-3865-4888-B530-D42464F5C09A}" srcOrd="0" destOrd="0" presId="urn:microsoft.com/office/officeart/2008/layout/HorizontalMultiLevelHierarchy"/>
    <dgm:cxn modelId="{7256439E-2652-419F-8780-266148BC8A75}" type="presParOf" srcId="{B45532D7-3624-4491-AF87-D2CA675A6872}" destId="{00B3AC73-EA5D-447F-8EC6-27612D633AED}" srcOrd="1" destOrd="0" presId="urn:microsoft.com/office/officeart/2008/layout/HorizontalMultiLevelHierarchy"/>
    <dgm:cxn modelId="{5E0F36D4-C23A-4996-90E4-B5C217338B58}" type="presParOf" srcId="{00B3AC73-EA5D-447F-8EC6-27612D633AED}" destId="{768A0C7E-7905-43B6-AD6A-854F1DFCD8A2}" srcOrd="0" destOrd="0" presId="urn:microsoft.com/office/officeart/2008/layout/HorizontalMultiLevelHierarchy"/>
    <dgm:cxn modelId="{70146722-49AA-4047-BFD2-109C4AB50A86}" type="presParOf" srcId="{00B3AC73-EA5D-447F-8EC6-27612D633AED}" destId="{A7839317-8DB9-41E0-94F8-A889E0300D72}" srcOrd="1" destOrd="0" presId="urn:microsoft.com/office/officeart/2008/layout/HorizontalMultiLevelHierarchy"/>
    <dgm:cxn modelId="{3B33329B-3BF5-449D-8210-D9B47827F62A}" type="presParOf" srcId="{B45532D7-3624-4491-AF87-D2CA675A6872}" destId="{BA860652-944A-4B60-B0B2-70C9A2EBD423}" srcOrd="2" destOrd="0" presId="urn:microsoft.com/office/officeart/2008/layout/HorizontalMultiLevelHierarchy"/>
    <dgm:cxn modelId="{2E521EED-0DC9-4A9F-A6B8-56D64184C509}" type="presParOf" srcId="{BA860652-944A-4B60-B0B2-70C9A2EBD423}" destId="{CE0AAFBE-3CAB-4B5D-B9E2-4C85D9A5811C}" srcOrd="0" destOrd="0" presId="urn:microsoft.com/office/officeart/2008/layout/HorizontalMultiLevelHierarchy"/>
    <dgm:cxn modelId="{6AC20C37-AAC0-4084-BC8A-A07E4C61B767}" type="presParOf" srcId="{B45532D7-3624-4491-AF87-D2CA675A6872}" destId="{40C9091C-0F91-4DE4-A5B4-2E8EDA59F3A0}" srcOrd="3" destOrd="0" presId="urn:microsoft.com/office/officeart/2008/layout/HorizontalMultiLevelHierarchy"/>
    <dgm:cxn modelId="{E02C19AF-3EE8-4EE8-A7E3-56DBCE0F7AF3}" type="presParOf" srcId="{40C9091C-0F91-4DE4-A5B4-2E8EDA59F3A0}" destId="{49FAD961-D7C4-4847-9E0E-89E94F3BE629}" srcOrd="0" destOrd="0" presId="urn:microsoft.com/office/officeart/2008/layout/HorizontalMultiLevelHierarchy"/>
    <dgm:cxn modelId="{30E588CB-3859-4EF2-9A39-EAA51CAA2D35}" type="presParOf" srcId="{40C9091C-0F91-4DE4-A5B4-2E8EDA59F3A0}" destId="{BF8FEECA-BFFE-4501-989D-9A7453E6D7CE}" srcOrd="1" destOrd="0" presId="urn:microsoft.com/office/officeart/2008/layout/HorizontalMultiLevelHierarchy"/>
    <dgm:cxn modelId="{F7390DE6-97E5-4153-BEA1-3252D2BB8BBB}" type="presParOf" srcId="{B45532D7-3624-4491-AF87-D2CA675A6872}" destId="{C6805210-18E2-4174-960C-69688D7DF00B}" srcOrd="4" destOrd="0" presId="urn:microsoft.com/office/officeart/2008/layout/HorizontalMultiLevelHierarchy"/>
    <dgm:cxn modelId="{BB148793-C318-4106-8338-6AE87AC6D7BC}" type="presParOf" srcId="{C6805210-18E2-4174-960C-69688D7DF00B}" destId="{4B6CAFEF-8D30-42A5-8183-490E4F239FE0}" srcOrd="0" destOrd="0" presId="urn:microsoft.com/office/officeart/2008/layout/HorizontalMultiLevelHierarchy"/>
    <dgm:cxn modelId="{1EC1750F-8C2E-4D09-94C1-F1017663F368}" type="presParOf" srcId="{B45532D7-3624-4491-AF87-D2CA675A6872}" destId="{4A7221CF-E1E5-4AC7-9865-E79E2D082ED5}" srcOrd="5" destOrd="0" presId="urn:microsoft.com/office/officeart/2008/layout/HorizontalMultiLevelHierarchy"/>
    <dgm:cxn modelId="{2D9A90A2-71F8-4AD5-91A1-A3A87BB42967}" type="presParOf" srcId="{4A7221CF-E1E5-4AC7-9865-E79E2D082ED5}" destId="{1F251EE2-E5BC-4815-8F3B-3722860D2B5D}" srcOrd="0" destOrd="0" presId="urn:microsoft.com/office/officeart/2008/layout/HorizontalMultiLevelHierarchy"/>
    <dgm:cxn modelId="{4D479F16-A8DE-4E41-8DAA-B98FC45996F1}" type="presParOf" srcId="{4A7221CF-E1E5-4AC7-9865-E79E2D082ED5}" destId="{DCAFCDB3-ECC7-439C-9B00-B068ACC25D66}" srcOrd="1" destOrd="0" presId="urn:microsoft.com/office/officeart/2008/layout/HorizontalMultiLevelHierarchy"/>
    <dgm:cxn modelId="{7C1E79D7-9AFB-4BBE-AF6F-9C550138920C}" type="presParOf" srcId="{B45532D7-3624-4491-AF87-D2CA675A6872}" destId="{9E701B61-B2AD-4E79-AD60-73D939009DFC}" srcOrd="6" destOrd="0" presId="urn:microsoft.com/office/officeart/2008/layout/HorizontalMultiLevelHierarchy"/>
    <dgm:cxn modelId="{459BFD44-E9EF-4D55-8DD8-B73CD8773CF0}" type="presParOf" srcId="{9E701B61-B2AD-4E79-AD60-73D939009DFC}" destId="{76232902-46AA-4834-935A-CE32ADE4FF76}" srcOrd="0" destOrd="0" presId="urn:microsoft.com/office/officeart/2008/layout/HorizontalMultiLevelHierarchy"/>
    <dgm:cxn modelId="{FDA923CD-88C5-4612-98A8-F404A11543C3}" type="presParOf" srcId="{B45532D7-3624-4491-AF87-D2CA675A6872}" destId="{6FF17A33-7577-4AC3-A382-D41941E3B678}" srcOrd="7" destOrd="0" presId="urn:microsoft.com/office/officeart/2008/layout/HorizontalMultiLevelHierarchy"/>
    <dgm:cxn modelId="{0B734B38-B144-4982-BCF2-A074CA20DE98}" type="presParOf" srcId="{6FF17A33-7577-4AC3-A382-D41941E3B678}" destId="{5EFDD427-61CE-4116-BAE7-315090ED8A54}" srcOrd="0" destOrd="0" presId="urn:microsoft.com/office/officeart/2008/layout/HorizontalMultiLevelHierarchy"/>
    <dgm:cxn modelId="{A647CA67-910F-4AC8-86F9-658E17B554DB}" type="presParOf" srcId="{6FF17A33-7577-4AC3-A382-D41941E3B678}" destId="{47659C1B-E091-4F98-BB76-024E3E973570}" srcOrd="1" destOrd="0" presId="urn:microsoft.com/office/officeart/2008/layout/HorizontalMultiLevelHierarchy"/>
    <dgm:cxn modelId="{789DC22A-9C9A-4BA6-BD46-F52358A06A69}" type="presParOf" srcId="{B45532D7-3624-4491-AF87-D2CA675A6872}" destId="{68CC0D9E-7296-412F-857A-146626955139}" srcOrd="8" destOrd="0" presId="urn:microsoft.com/office/officeart/2008/layout/HorizontalMultiLevelHierarchy"/>
    <dgm:cxn modelId="{294449BF-5AB0-4AF3-9934-54DEC4DE71EF}" type="presParOf" srcId="{68CC0D9E-7296-412F-857A-146626955139}" destId="{8DE1311C-0E6B-461C-8DCF-149253B2BE81}" srcOrd="0" destOrd="0" presId="urn:microsoft.com/office/officeart/2008/layout/HorizontalMultiLevelHierarchy"/>
    <dgm:cxn modelId="{3CB7814A-C48D-4CC1-949C-8AF518CFA3B7}" type="presParOf" srcId="{B45532D7-3624-4491-AF87-D2CA675A6872}" destId="{9BD2DBE3-192A-4B77-839C-3196A1DE9EA2}" srcOrd="9" destOrd="0" presId="urn:microsoft.com/office/officeart/2008/layout/HorizontalMultiLevelHierarchy"/>
    <dgm:cxn modelId="{E7876D08-36C5-4653-AE9C-729118AE0165}" type="presParOf" srcId="{9BD2DBE3-192A-4B77-839C-3196A1DE9EA2}" destId="{C1A588A7-41C5-4410-8948-9302F15E89CA}" srcOrd="0" destOrd="0" presId="urn:microsoft.com/office/officeart/2008/layout/HorizontalMultiLevelHierarchy"/>
    <dgm:cxn modelId="{27C7D9BB-B891-4C0C-9B23-0E9DBF598631}" type="presParOf" srcId="{9BD2DBE3-192A-4B77-839C-3196A1DE9EA2}" destId="{BDD2D289-9B8D-44CA-998B-F7A86BE6325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D58C35-E4C8-464C-9BB2-9A2F0D2BA378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ro-RO"/>
        </a:p>
      </dgm:t>
    </dgm:pt>
    <dgm:pt modelId="{6D50B91A-B57D-4CCB-89BB-44FF1A4E1EEA}">
      <dgm:prSet phldrT="[Text]"/>
      <dgm:spPr/>
      <dgm:t>
        <a:bodyPr/>
        <a:lstStyle/>
        <a:p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Levonorgestrel</a:t>
          </a:r>
          <a:endParaRPr lang="ro-RO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B44B58E-30EE-450F-9CD0-70A917111A2D}" type="parTrans" cxnId="{1BAFA6D8-61B0-4F01-913A-EEF1EE59FC21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A873296-2D96-4A9C-952F-EF5D5E0E4737}" type="sibTrans" cxnId="{1BAFA6D8-61B0-4F01-913A-EEF1EE59FC21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D6144B1-7CD9-4FC3-B81A-DB61244E0A56}">
      <dgm:prSet phldrT="[Text]"/>
      <dgm:spPr/>
      <dgm:t>
        <a:bodyPr/>
        <a:lstStyle/>
        <a:p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Birth</a:t>
          </a:r>
          <a:r>
            <a:rPr lang="ro-RO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Control</a:t>
          </a:r>
        </a:p>
      </dgm:t>
    </dgm:pt>
    <dgm:pt modelId="{E13A7FA8-3A1A-4866-8F36-0D549CBF3245}" type="parTrans" cxnId="{0D202485-2C20-4ADB-9AC4-B98CF9D9D3DA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0D8584F-57B4-4C13-8A84-10D3F57D0265}" type="sibTrans" cxnId="{0D202485-2C20-4ADB-9AC4-B98CF9D9D3DA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1A421D6-3504-4BDB-BDF4-5BE34F3E6199}">
      <dgm:prSet phldrT="[Text]"/>
      <dgm:spPr/>
      <dgm:t>
        <a:bodyPr/>
        <a:lstStyle/>
        <a:p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Emergency</a:t>
          </a:r>
          <a:r>
            <a:rPr lang="ro-RO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Contraception</a:t>
          </a:r>
          <a:endParaRPr lang="ro-RO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681C7E4-C8E1-4DD1-B66B-14ABE3A8EB54}" type="parTrans" cxnId="{12597DD8-7B21-416C-98B0-20E98F0B33A7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ADA8321-056E-48EC-AC6D-F24366CA8207}" type="sibTrans" cxnId="{12597DD8-7B21-416C-98B0-20E98F0B33A7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0F966C3-360D-4047-9E6C-5EF5E7F824F7}">
      <dgm:prSet phldrT="[Text]"/>
      <dgm:spPr/>
      <dgm:t>
        <a:bodyPr/>
        <a:lstStyle/>
        <a:p>
          <a:r>
            <a:rPr lang="ro-RO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Abnormal Uterine </a:t>
          </a:r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Bleeding</a:t>
          </a:r>
          <a:endParaRPr lang="ro-RO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B242A4F-89A5-4E1A-925F-F109AEC48BB8}" type="parTrans" cxnId="{1FA89728-5597-4AD8-896E-4EB17DBCEFCD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42B13EA1-467D-4452-898F-30838CD9E954}" type="sibTrans" cxnId="{1FA89728-5597-4AD8-896E-4EB17DBCEFCD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0A559B7-4C39-467E-BC9D-641D0A037BBC}">
      <dgm:prSet phldrT="[Text]"/>
      <dgm:spPr/>
      <dgm:t>
        <a:bodyPr/>
        <a:lstStyle/>
        <a:p>
          <a:r>
            <a:rPr lang="en-GB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 </a:t>
          </a:r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Not</a:t>
          </a:r>
          <a:r>
            <a:rPr lang="ro-RO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Listed</a:t>
          </a:r>
          <a:r>
            <a:rPr lang="ro-RO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/ </a:t>
          </a:r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Othe</a:t>
          </a:r>
          <a:r>
            <a:rPr lang="en-GB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</a:t>
          </a:r>
          <a:endParaRPr lang="ro-RO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DEC44CF-8055-4C69-BABD-343AD39A0AE3}" type="parTrans" cxnId="{E9B343CD-2470-4CEB-9D4B-EE5E0051BBEF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EF9FCACF-276C-4787-9361-B11D91F582FE}" type="sibTrans" cxnId="{E9B343CD-2470-4CEB-9D4B-EE5E0051BBEF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6ED9343-2F78-47CF-8C3B-70C566DF53EB}" type="pres">
      <dgm:prSet presAssocID="{49D58C35-E4C8-464C-9BB2-9A2F0D2BA3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3EEF4A-D3F3-419D-B176-85189E5D2886}" type="pres">
      <dgm:prSet presAssocID="{6D50B91A-B57D-4CCB-89BB-44FF1A4E1EEA}" presName="root1" presStyleCnt="0"/>
      <dgm:spPr/>
    </dgm:pt>
    <dgm:pt modelId="{CE144EB0-97C7-4AF6-9782-7D1FDB70A378}" type="pres">
      <dgm:prSet presAssocID="{6D50B91A-B57D-4CCB-89BB-44FF1A4E1EEA}" presName="LevelOneTextNode" presStyleLbl="node0" presStyleIdx="0" presStyleCnt="1" custLinFactNeighborY="0">
        <dgm:presLayoutVars>
          <dgm:chPref val="3"/>
        </dgm:presLayoutVars>
      </dgm:prSet>
      <dgm:spPr/>
    </dgm:pt>
    <dgm:pt modelId="{B45532D7-3624-4491-AF87-D2CA675A6872}" type="pres">
      <dgm:prSet presAssocID="{6D50B91A-B57D-4CCB-89BB-44FF1A4E1EEA}" presName="level2hierChild" presStyleCnt="0"/>
      <dgm:spPr/>
    </dgm:pt>
    <dgm:pt modelId="{032EBF3F-9ED5-4F1F-B9DC-2CCA0CA1C70A}" type="pres">
      <dgm:prSet presAssocID="{E13A7FA8-3A1A-4866-8F36-0D549CBF3245}" presName="conn2-1" presStyleLbl="parChTrans1D2" presStyleIdx="0" presStyleCnt="4"/>
      <dgm:spPr/>
    </dgm:pt>
    <dgm:pt modelId="{DF6AC18E-3865-4888-B530-D42464F5C09A}" type="pres">
      <dgm:prSet presAssocID="{E13A7FA8-3A1A-4866-8F36-0D549CBF3245}" presName="connTx" presStyleLbl="parChTrans1D2" presStyleIdx="0" presStyleCnt="4"/>
      <dgm:spPr/>
    </dgm:pt>
    <dgm:pt modelId="{00B3AC73-EA5D-447F-8EC6-27612D633AED}" type="pres">
      <dgm:prSet presAssocID="{5D6144B1-7CD9-4FC3-B81A-DB61244E0A56}" presName="root2" presStyleCnt="0"/>
      <dgm:spPr/>
    </dgm:pt>
    <dgm:pt modelId="{768A0C7E-7905-43B6-AD6A-854F1DFCD8A2}" type="pres">
      <dgm:prSet presAssocID="{5D6144B1-7CD9-4FC3-B81A-DB61244E0A56}" presName="LevelTwoTextNode" presStyleLbl="node2" presStyleIdx="0" presStyleCnt="4">
        <dgm:presLayoutVars>
          <dgm:chPref val="3"/>
        </dgm:presLayoutVars>
      </dgm:prSet>
      <dgm:spPr/>
    </dgm:pt>
    <dgm:pt modelId="{A7839317-8DB9-41E0-94F8-A889E0300D72}" type="pres">
      <dgm:prSet presAssocID="{5D6144B1-7CD9-4FC3-B81A-DB61244E0A56}" presName="level3hierChild" presStyleCnt="0"/>
      <dgm:spPr/>
    </dgm:pt>
    <dgm:pt modelId="{BA860652-944A-4B60-B0B2-70C9A2EBD423}" type="pres">
      <dgm:prSet presAssocID="{5681C7E4-C8E1-4DD1-B66B-14ABE3A8EB54}" presName="conn2-1" presStyleLbl="parChTrans1D2" presStyleIdx="1" presStyleCnt="4"/>
      <dgm:spPr/>
    </dgm:pt>
    <dgm:pt modelId="{CE0AAFBE-3CAB-4B5D-B9E2-4C85D9A5811C}" type="pres">
      <dgm:prSet presAssocID="{5681C7E4-C8E1-4DD1-B66B-14ABE3A8EB54}" presName="connTx" presStyleLbl="parChTrans1D2" presStyleIdx="1" presStyleCnt="4"/>
      <dgm:spPr/>
    </dgm:pt>
    <dgm:pt modelId="{40C9091C-0F91-4DE4-A5B4-2E8EDA59F3A0}" type="pres">
      <dgm:prSet presAssocID="{F1A421D6-3504-4BDB-BDF4-5BE34F3E6199}" presName="root2" presStyleCnt="0"/>
      <dgm:spPr/>
    </dgm:pt>
    <dgm:pt modelId="{49FAD961-D7C4-4847-9E0E-89E94F3BE629}" type="pres">
      <dgm:prSet presAssocID="{F1A421D6-3504-4BDB-BDF4-5BE34F3E6199}" presName="LevelTwoTextNode" presStyleLbl="node2" presStyleIdx="1" presStyleCnt="4">
        <dgm:presLayoutVars>
          <dgm:chPref val="3"/>
        </dgm:presLayoutVars>
      </dgm:prSet>
      <dgm:spPr/>
    </dgm:pt>
    <dgm:pt modelId="{BF8FEECA-BFFE-4501-989D-9A7453E6D7CE}" type="pres">
      <dgm:prSet presAssocID="{F1A421D6-3504-4BDB-BDF4-5BE34F3E6199}" presName="level3hierChild" presStyleCnt="0"/>
      <dgm:spPr/>
    </dgm:pt>
    <dgm:pt modelId="{C6805210-18E2-4174-960C-69688D7DF00B}" type="pres">
      <dgm:prSet presAssocID="{5B242A4F-89A5-4E1A-925F-F109AEC48BB8}" presName="conn2-1" presStyleLbl="parChTrans1D2" presStyleIdx="2" presStyleCnt="4"/>
      <dgm:spPr/>
    </dgm:pt>
    <dgm:pt modelId="{4B6CAFEF-8D30-42A5-8183-490E4F239FE0}" type="pres">
      <dgm:prSet presAssocID="{5B242A4F-89A5-4E1A-925F-F109AEC48BB8}" presName="connTx" presStyleLbl="parChTrans1D2" presStyleIdx="2" presStyleCnt="4"/>
      <dgm:spPr/>
    </dgm:pt>
    <dgm:pt modelId="{4A7221CF-E1E5-4AC7-9865-E79E2D082ED5}" type="pres">
      <dgm:prSet presAssocID="{30F966C3-360D-4047-9E6C-5EF5E7F824F7}" presName="root2" presStyleCnt="0"/>
      <dgm:spPr/>
    </dgm:pt>
    <dgm:pt modelId="{1F251EE2-E5BC-4815-8F3B-3722860D2B5D}" type="pres">
      <dgm:prSet presAssocID="{30F966C3-360D-4047-9E6C-5EF5E7F824F7}" presName="LevelTwoTextNode" presStyleLbl="node2" presStyleIdx="2" presStyleCnt="4">
        <dgm:presLayoutVars>
          <dgm:chPref val="3"/>
        </dgm:presLayoutVars>
      </dgm:prSet>
      <dgm:spPr/>
    </dgm:pt>
    <dgm:pt modelId="{DCAFCDB3-ECC7-439C-9B00-B068ACC25D66}" type="pres">
      <dgm:prSet presAssocID="{30F966C3-360D-4047-9E6C-5EF5E7F824F7}" presName="level3hierChild" presStyleCnt="0"/>
      <dgm:spPr/>
    </dgm:pt>
    <dgm:pt modelId="{D57792E9-A564-4EB7-B7C0-553A0EC26484}" type="pres">
      <dgm:prSet presAssocID="{6DEC44CF-8055-4C69-BABD-343AD39A0AE3}" presName="conn2-1" presStyleLbl="parChTrans1D2" presStyleIdx="3" presStyleCnt="4"/>
      <dgm:spPr/>
    </dgm:pt>
    <dgm:pt modelId="{FAB37B31-0C6F-45F0-B8F7-ACBCC452E657}" type="pres">
      <dgm:prSet presAssocID="{6DEC44CF-8055-4C69-BABD-343AD39A0AE3}" presName="connTx" presStyleLbl="parChTrans1D2" presStyleIdx="3" presStyleCnt="4"/>
      <dgm:spPr/>
    </dgm:pt>
    <dgm:pt modelId="{E1774094-F9F3-405B-8197-E206E4798679}" type="pres">
      <dgm:prSet presAssocID="{00A559B7-4C39-467E-BC9D-641D0A037BBC}" presName="root2" presStyleCnt="0"/>
      <dgm:spPr/>
    </dgm:pt>
    <dgm:pt modelId="{00994860-8CD8-4A3F-8575-57EB31F91ABA}" type="pres">
      <dgm:prSet presAssocID="{00A559B7-4C39-467E-BC9D-641D0A037BBC}" presName="LevelTwoTextNode" presStyleLbl="node2" presStyleIdx="3" presStyleCnt="4" custLinFactNeighborX="63" custLinFactNeighborY="2799">
        <dgm:presLayoutVars>
          <dgm:chPref val="3"/>
        </dgm:presLayoutVars>
      </dgm:prSet>
      <dgm:spPr/>
    </dgm:pt>
    <dgm:pt modelId="{CC39EA5F-6C24-4990-9D35-3484BAC86FFD}" type="pres">
      <dgm:prSet presAssocID="{00A559B7-4C39-467E-BC9D-641D0A037BBC}" presName="level3hierChild" presStyleCnt="0"/>
      <dgm:spPr/>
    </dgm:pt>
  </dgm:ptLst>
  <dgm:cxnLst>
    <dgm:cxn modelId="{CCB57201-6D4C-4D0E-9953-4E7A1F31EAC3}" type="presOf" srcId="{5681C7E4-C8E1-4DD1-B66B-14ABE3A8EB54}" destId="{BA860652-944A-4B60-B0B2-70C9A2EBD423}" srcOrd="0" destOrd="0" presId="urn:microsoft.com/office/officeart/2008/layout/HorizontalMultiLevelHierarchy"/>
    <dgm:cxn modelId="{16BDB406-09D2-4215-8AE5-0B3C10FECC23}" type="presOf" srcId="{5D6144B1-7CD9-4FC3-B81A-DB61244E0A56}" destId="{768A0C7E-7905-43B6-AD6A-854F1DFCD8A2}" srcOrd="0" destOrd="0" presId="urn:microsoft.com/office/officeart/2008/layout/HorizontalMultiLevelHierarchy"/>
    <dgm:cxn modelId="{1FA89728-5597-4AD8-896E-4EB17DBCEFCD}" srcId="{6D50B91A-B57D-4CCB-89BB-44FF1A4E1EEA}" destId="{30F966C3-360D-4047-9E6C-5EF5E7F824F7}" srcOrd="2" destOrd="0" parTransId="{5B242A4F-89A5-4E1A-925F-F109AEC48BB8}" sibTransId="{42B13EA1-467D-4452-898F-30838CD9E954}"/>
    <dgm:cxn modelId="{558B1F29-3964-4CFD-A38B-FF0D326248B0}" type="presOf" srcId="{5681C7E4-C8E1-4DD1-B66B-14ABE3A8EB54}" destId="{CE0AAFBE-3CAB-4B5D-B9E2-4C85D9A5811C}" srcOrd="1" destOrd="0" presId="urn:microsoft.com/office/officeart/2008/layout/HorizontalMultiLevelHierarchy"/>
    <dgm:cxn modelId="{0E066A2E-2712-4F91-8AAF-F1C3467A0457}" type="presOf" srcId="{6DEC44CF-8055-4C69-BABD-343AD39A0AE3}" destId="{FAB37B31-0C6F-45F0-B8F7-ACBCC452E657}" srcOrd="1" destOrd="0" presId="urn:microsoft.com/office/officeart/2008/layout/HorizontalMultiLevelHierarchy"/>
    <dgm:cxn modelId="{5FDC3448-3979-453A-AA70-D747CA545AB9}" type="presOf" srcId="{E13A7FA8-3A1A-4866-8F36-0D549CBF3245}" destId="{032EBF3F-9ED5-4F1F-B9DC-2CCA0CA1C70A}" srcOrd="0" destOrd="0" presId="urn:microsoft.com/office/officeart/2008/layout/HorizontalMultiLevelHierarchy"/>
    <dgm:cxn modelId="{47A7A648-F313-43C2-826B-0C1E6EFC0813}" type="presOf" srcId="{F1A421D6-3504-4BDB-BDF4-5BE34F3E6199}" destId="{49FAD961-D7C4-4847-9E0E-89E94F3BE629}" srcOrd="0" destOrd="0" presId="urn:microsoft.com/office/officeart/2008/layout/HorizontalMultiLevelHierarchy"/>
    <dgm:cxn modelId="{4E23DE4A-19B9-42EF-AC7E-92684EEE8372}" type="presOf" srcId="{30F966C3-360D-4047-9E6C-5EF5E7F824F7}" destId="{1F251EE2-E5BC-4815-8F3B-3722860D2B5D}" srcOrd="0" destOrd="0" presId="urn:microsoft.com/office/officeart/2008/layout/HorizontalMultiLevelHierarchy"/>
    <dgm:cxn modelId="{EE00176C-0F30-4AA4-94AA-CAF4A615538F}" type="presOf" srcId="{5B242A4F-89A5-4E1A-925F-F109AEC48BB8}" destId="{C6805210-18E2-4174-960C-69688D7DF00B}" srcOrd="0" destOrd="0" presId="urn:microsoft.com/office/officeart/2008/layout/HorizontalMultiLevelHierarchy"/>
    <dgm:cxn modelId="{399A8C76-856F-42C3-964C-E4077CF31DFB}" type="presOf" srcId="{6D50B91A-B57D-4CCB-89BB-44FF1A4E1EEA}" destId="{CE144EB0-97C7-4AF6-9782-7D1FDB70A378}" srcOrd="0" destOrd="0" presId="urn:microsoft.com/office/officeart/2008/layout/HorizontalMultiLevelHierarchy"/>
    <dgm:cxn modelId="{0D202485-2C20-4ADB-9AC4-B98CF9D9D3DA}" srcId="{6D50B91A-B57D-4CCB-89BB-44FF1A4E1EEA}" destId="{5D6144B1-7CD9-4FC3-B81A-DB61244E0A56}" srcOrd="0" destOrd="0" parTransId="{E13A7FA8-3A1A-4866-8F36-0D549CBF3245}" sibTransId="{10D8584F-57B4-4C13-8A84-10D3F57D0265}"/>
    <dgm:cxn modelId="{D33BEC88-494B-4288-9DB3-C90A44C9208A}" type="presOf" srcId="{E13A7FA8-3A1A-4866-8F36-0D549CBF3245}" destId="{DF6AC18E-3865-4888-B530-D42464F5C09A}" srcOrd="1" destOrd="0" presId="urn:microsoft.com/office/officeart/2008/layout/HorizontalMultiLevelHierarchy"/>
    <dgm:cxn modelId="{1ABF50C7-57BA-4C6A-BAEB-5C643900E5D7}" type="presOf" srcId="{6DEC44CF-8055-4C69-BABD-343AD39A0AE3}" destId="{D57792E9-A564-4EB7-B7C0-553A0EC26484}" srcOrd="0" destOrd="0" presId="urn:microsoft.com/office/officeart/2008/layout/HorizontalMultiLevelHierarchy"/>
    <dgm:cxn modelId="{BF644ACC-39F0-4C9D-A979-5F42D5034C8A}" type="presOf" srcId="{5B242A4F-89A5-4E1A-925F-F109AEC48BB8}" destId="{4B6CAFEF-8D30-42A5-8183-490E4F239FE0}" srcOrd="1" destOrd="0" presId="urn:microsoft.com/office/officeart/2008/layout/HorizontalMultiLevelHierarchy"/>
    <dgm:cxn modelId="{E9B343CD-2470-4CEB-9D4B-EE5E0051BBEF}" srcId="{6D50B91A-B57D-4CCB-89BB-44FF1A4E1EEA}" destId="{00A559B7-4C39-467E-BC9D-641D0A037BBC}" srcOrd="3" destOrd="0" parTransId="{6DEC44CF-8055-4C69-BABD-343AD39A0AE3}" sibTransId="{EF9FCACF-276C-4787-9361-B11D91F582FE}"/>
    <dgm:cxn modelId="{11E01ED8-0BFF-4FC5-83B5-F66B5F352EC2}" type="presOf" srcId="{49D58C35-E4C8-464C-9BB2-9A2F0D2BA378}" destId="{16ED9343-2F78-47CF-8C3B-70C566DF53EB}" srcOrd="0" destOrd="0" presId="urn:microsoft.com/office/officeart/2008/layout/HorizontalMultiLevelHierarchy"/>
    <dgm:cxn modelId="{12597DD8-7B21-416C-98B0-20E98F0B33A7}" srcId="{6D50B91A-B57D-4CCB-89BB-44FF1A4E1EEA}" destId="{F1A421D6-3504-4BDB-BDF4-5BE34F3E6199}" srcOrd="1" destOrd="0" parTransId="{5681C7E4-C8E1-4DD1-B66B-14ABE3A8EB54}" sibTransId="{9ADA8321-056E-48EC-AC6D-F24366CA8207}"/>
    <dgm:cxn modelId="{1BAFA6D8-61B0-4F01-913A-EEF1EE59FC21}" srcId="{49D58C35-E4C8-464C-9BB2-9A2F0D2BA378}" destId="{6D50B91A-B57D-4CCB-89BB-44FF1A4E1EEA}" srcOrd="0" destOrd="0" parTransId="{CB44B58E-30EE-450F-9CD0-70A917111A2D}" sibTransId="{9A873296-2D96-4A9C-952F-EF5D5E0E4737}"/>
    <dgm:cxn modelId="{FEDF48F4-28CD-4541-8D00-D6C4FA34C3F7}" type="presOf" srcId="{00A559B7-4C39-467E-BC9D-641D0A037BBC}" destId="{00994860-8CD8-4A3F-8575-57EB31F91ABA}" srcOrd="0" destOrd="0" presId="urn:microsoft.com/office/officeart/2008/layout/HorizontalMultiLevelHierarchy"/>
    <dgm:cxn modelId="{4ACF8E95-080F-42DE-94EC-B07C3AAAEEE1}" type="presParOf" srcId="{16ED9343-2F78-47CF-8C3B-70C566DF53EB}" destId="{BC3EEF4A-D3F3-419D-B176-85189E5D2886}" srcOrd="0" destOrd="0" presId="urn:microsoft.com/office/officeart/2008/layout/HorizontalMultiLevelHierarchy"/>
    <dgm:cxn modelId="{EA5ADB4A-BD91-46FD-9FA9-FF95C4CCE75D}" type="presParOf" srcId="{BC3EEF4A-D3F3-419D-B176-85189E5D2886}" destId="{CE144EB0-97C7-4AF6-9782-7D1FDB70A378}" srcOrd="0" destOrd="0" presId="urn:microsoft.com/office/officeart/2008/layout/HorizontalMultiLevelHierarchy"/>
    <dgm:cxn modelId="{947640BC-0C31-43DE-8E11-F2C0B63B8930}" type="presParOf" srcId="{BC3EEF4A-D3F3-419D-B176-85189E5D2886}" destId="{B45532D7-3624-4491-AF87-D2CA675A6872}" srcOrd="1" destOrd="0" presId="urn:microsoft.com/office/officeart/2008/layout/HorizontalMultiLevelHierarchy"/>
    <dgm:cxn modelId="{BC65E7DB-101F-4837-96C5-9DB30966D89B}" type="presParOf" srcId="{B45532D7-3624-4491-AF87-D2CA675A6872}" destId="{032EBF3F-9ED5-4F1F-B9DC-2CCA0CA1C70A}" srcOrd="0" destOrd="0" presId="urn:microsoft.com/office/officeart/2008/layout/HorizontalMultiLevelHierarchy"/>
    <dgm:cxn modelId="{F4FC98B4-B378-4A56-8261-0201826F3817}" type="presParOf" srcId="{032EBF3F-9ED5-4F1F-B9DC-2CCA0CA1C70A}" destId="{DF6AC18E-3865-4888-B530-D42464F5C09A}" srcOrd="0" destOrd="0" presId="urn:microsoft.com/office/officeart/2008/layout/HorizontalMultiLevelHierarchy"/>
    <dgm:cxn modelId="{7256439E-2652-419F-8780-266148BC8A75}" type="presParOf" srcId="{B45532D7-3624-4491-AF87-D2CA675A6872}" destId="{00B3AC73-EA5D-447F-8EC6-27612D633AED}" srcOrd="1" destOrd="0" presId="urn:microsoft.com/office/officeart/2008/layout/HorizontalMultiLevelHierarchy"/>
    <dgm:cxn modelId="{5E0F36D4-C23A-4996-90E4-B5C217338B58}" type="presParOf" srcId="{00B3AC73-EA5D-447F-8EC6-27612D633AED}" destId="{768A0C7E-7905-43B6-AD6A-854F1DFCD8A2}" srcOrd="0" destOrd="0" presId="urn:microsoft.com/office/officeart/2008/layout/HorizontalMultiLevelHierarchy"/>
    <dgm:cxn modelId="{70146722-49AA-4047-BFD2-109C4AB50A86}" type="presParOf" srcId="{00B3AC73-EA5D-447F-8EC6-27612D633AED}" destId="{A7839317-8DB9-41E0-94F8-A889E0300D72}" srcOrd="1" destOrd="0" presId="urn:microsoft.com/office/officeart/2008/layout/HorizontalMultiLevelHierarchy"/>
    <dgm:cxn modelId="{3B33329B-3BF5-449D-8210-D9B47827F62A}" type="presParOf" srcId="{B45532D7-3624-4491-AF87-D2CA675A6872}" destId="{BA860652-944A-4B60-B0B2-70C9A2EBD423}" srcOrd="2" destOrd="0" presId="urn:microsoft.com/office/officeart/2008/layout/HorizontalMultiLevelHierarchy"/>
    <dgm:cxn modelId="{2E521EED-0DC9-4A9F-A6B8-56D64184C509}" type="presParOf" srcId="{BA860652-944A-4B60-B0B2-70C9A2EBD423}" destId="{CE0AAFBE-3CAB-4B5D-B9E2-4C85D9A5811C}" srcOrd="0" destOrd="0" presId="urn:microsoft.com/office/officeart/2008/layout/HorizontalMultiLevelHierarchy"/>
    <dgm:cxn modelId="{6AC20C37-AAC0-4084-BC8A-A07E4C61B767}" type="presParOf" srcId="{B45532D7-3624-4491-AF87-D2CA675A6872}" destId="{40C9091C-0F91-4DE4-A5B4-2E8EDA59F3A0}" srcOrd="3" destOrd="0" presId="urn:microsoft.com/office/officeart/2008/layout/HorizontalMultiLevelHierarchy"/>
    <dgm:cxn modelId="{E02C19AF-3EE8-4EE8-A7E3-56DBCE0F7AF3}" type="presParOf" srcId="{40C9091C-0F91-4DE4-A5B4-2E8EDA59F3A0}" destId="{49FAD961-D7C4-4847-9E0E-89E94F3BE629}" srcOrd="0" destOrd="0" presId="urn:microsoft.com/office/officeart/2008/layout/HorizontalMultiLevelHierarchy"/>
    <dgm:cxn modelId="{30E588CB-3859-4EF2-9A39-EAA51CAA2D35}" type="presParOf" srcId="{40C9091C-0F91-4DE4-A5B4-2E8EDA59F3A0}" destId="{BF8FEECA-BFFE-4501-989D-9A7453E6D7CE}" srcOrd="1" destOrd="0" presId="urn:microsoft.com/office/officeart/2008/layout/HorizontalMultiLevelHierarchy"/>
    <dgm:cxn modelId="{F7390DE6-97E5-4153-BEA1-3252D2BB8BBB}" type="presParOf" srcId="{B45532D7-3624-4491-AF87-D2CA675A6872}" destId="{C6805210-18E2-4174-960C-69688D7DF00B}" srcOrd="4" destOrd="0" presId="urn:microsoft.com/office/officeart/2008/layout/HorizontalMultiLevelHierarchy"/>
    <dgm:cxn modelId="{BB148793-C318-4106-8338-6AE87AC6D7BC}" type="presParOf" srcId="{C6805210-18E2-4174-960C-69688D7DF00B}" destId="{4B6CAFEF-8D30-42A5-8183-490E4F239FE0}" srcOrd="0" destOrd="0" presId="urn:microsoft.com/office/officeart/2008/layout/HorizontalMultiLevelHierarchy"/>
    <dgm:cxn modelId="{1EC1750F-8C2E-4D09-94C1-F1017663F368}" type="presParOf" srcId="{B45532D7-3624-4491-AF87-D2CA675A6872}" destId="{4A7221CF-E1E5-4AC7-9865-E79E2D082ED5}" srcOrd="5" destOrd="0" presId="urn:microsoft.com/office/officeart/2008/layout/HorizontalMultiLevelHierarchy"/>
    <dgm:cxn modelId="{2D9A90A2-71F8-4AD5-91A1-A3A87BB42967}" type="presParOf" srcId="{4A7221CF-E1E5-4AC7-9865-E79E2D082ED5}" destId="{1F251EE2-E5BC-4815-8F3B-3722860D2B5D}" srcOrd="0" destOrd="0" presId="urn:microsoft.com/office/officeart/2008/layout/HorizontalMultiLevelHierarchy"/>
    <dgm:cxn modelId="{4D479F16-A8DE-4E41-8DAA-B98FC45996F1}" type="presParOf" srcId="{4A7221CF-E1E5-4AC7-9865-E79E2D082ED5}" destId="{DCAFCDB3-ECC7-439C-9B00-B068ACC25D66}" srcOrd="1" destOrd="0" presId="urn:microsoft.com/office/officeart/2008/layout/HorizontalMultiLevelHierarchy"/>
    <dgm:cxn modelId="{B89EE372-B76E-463A-B744-986AFEE41015}" type="presParOf" srcId="{B45532D7-3624-4491-AF87-D2CA675A6872}" destId="{D57792E9-A564-4EB7-B7C0-553A0EC26484}" srcOrd="6" destOrd="0" presId="urn:microsoft.com/office/officeart/2008/layout/HorizontalMultiLevelHierarchy"/>
    <dgm:cxn modelId="{89D55FDC-09F8-4DD3-9A3B-E6A1F6FB7E10}" type="presParOf" srcId="{D57792E9-A564-4EB7-B7C0-553A0EC26484}" destId="{FAB37B31-0C6F-45F0-B8F7-ACBCC452E657}" srcOrd="0" destOrd="0" presId="urn:microsoft.com/office/officeart/2008/layout/HorizontalMultiLevelHierarchy"/>
    <dgm:cxn modelId="{9F2A61EE-B302-48F9-AD77-4DE648CDA3E0}" type="presParOf" srcId="{B45532D7-3624-4491-AF87-D2CA675A6872}" destId="{E1774094-F9F3-405B-8197-E206E4798679}" srcOrd="7" destOrd="0" presId="urn:microsoft.com/office/officeart/2008/layout/HorizontalMultiLevelHierarchy"/>
    <dgm:cxn modelId="{42A80BB7-A95F-4E08-B97E-87805BFE7991}" type="presParOf" srcId="{E1774094-F9F3-405B-8197-E206E4798679}" destId="{00994860-8CD8-4A3F-8575-57EB31F91ABA}" srcOrd="0" destOrd="0" presId="urn:microsoft.com/office/officeart/2008/layout/HorizontalMultiLevelHierarchy"/>
    <dgm:cxn modelId="{CAFA5D33-4801-4E37-88CC-D1125B0C7F68}" type="presParOf" srcId="{E1774094-F9F3-405B-8197-E206E4798679}" destId="{CC39EA5F-6C24-4990-9D35-3484BAC86FF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D58C35-E4C8-464C-9BB2-9A2F0D2BA378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ro-RO"/>
        </a:p>
      </dgm:t>
    </dgm:pt>
    <dgm:pt modelId="{6D50B91A-B57D-4CCB-89BB-44FF1A4E1EEA}">
      <dgm:prSet phldrT="[Text]"/>
      <dgm:spPr/>
      <dgm:t>
        <a:bodyPr/>
        <a:lstStyle/>
        <a:p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Etonogestrel</a:t>
          </a:r>
          <a:endParaRPr lang="ro-RO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B44B58E-30EE-450F-9CD0-70A917111A2D}" type="parTrans" cxnId="{1BAFA6D8-61B0-4F01-913A-EEF1EE59FC21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A873296-2D96-4A9C-952F-EF5D5E0E4737}" type="sibTrans" cxnId="{1BAFA6D8-61B0-4F01-913A-EEF1EE59FC21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D6144B1-7CD9-4FC3-B81A-DB61244E0A56}">
      <dgm:prSet phldrT="[Text]"/>
      <dgm:spPr/>
      <dgm:t>
        <a:bodyPr/>
        <a:lstStyle/>
        <a:p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Birth</a:t>
          </a:r>
          <a:r>
            <a:rPr lang="ro-RO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Control</a:t>
          </a:r>
        </a:p>
      </dgm:t>
    </dgm:pt>
    <dgm:pt modelId="{E13A7FA8-3A1A-4866-8F36-0D549CBF3245}" type="parTrans" cxnId="{0D202485-2C20-4ADB-9AC4-B98CF9D9D3DA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0D8584F-57B4-4C13-8A84-10D3F57D0265}" type="sibTrans" cxnId="{0D202485-2C20-4ADB-9AC4-B98CF9D9D3DA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1A421D6-3504-4BDB-BDF4-5BE34F3E6199}">
      <dgm:prSet phldrT="[Text]"/>
      <dgm:spPr/>
      <dgm:t>
        <a:bodyPr/>
        <a:lstStyle/>
        <a:p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Endometriosis</a:t>
          </a:r>
          <a:endParaRPr lang="ro-RO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681C7E4-C8E1-4DD1-B66B-14ABE3A8EB54}" type="parTrans" cxnId="{12597DD8-7B21-416C-98B0-20E98F0B33A7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ADA8321-056E-48EC-AC6D-F24366CA8207}" type="sibTrans" cxnId="{12597DD8-7B21-416C-98B0-20E98F0B33A7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6ED9343-2F78-47CF-8C3B-70C566DF53EB}" type="pres">
      <dgm:prSet presAssocID="{49D58C35-E4C8-464C-9BB2-9A2F0D2BA3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3EEF4A-D3F3-419D-B176-85189E5D2886}" type="pres">
      <dgm:prSet presAssocID="{6D50B91A-B57D-4CCB-89BB-44FF1A4E1EEA}" presName="root1" presStyleCnt="0"/>
      <dgm:spPr/>
    </dgm:pt>
    <dgm:pt modelId="{CE144EB0-97C7-4AF6-9782-7D1FDB70A378}" type="pres">
      <dgm:prSet presAssocID="{6D50B91A-B57D-4CCB-89BB-44FF1A4E1EEA}" presName="LevelOneTextNode" presStyleLbl="node0" presStyleIdx="0" presStyleCnt="1">
        <dgm:presLayoutVars>
          <dgm:chPref val="3"/>
        </dgm:presLayoutVars>
      </dgm:prSet>
      <dgm:spPr/>
    </dgm:pt>
    <dgm:pt modelId="{B45532D7-3624-4491-AF87-D2CA675A6872}" type="pres">
      <dgm:prSet presAssocID="{6D50B91A-B57D-4CCB-89BB-44FF1A4E1EEA}" presName="level2hierChild" presStyleCnt="0"/>
      <dgm:spPr/>
    </dgm:pt>
    <dgm:pt modelId="{032EBF3F-9ED5-4F1F-B9DC-2CCA0CA1C70A}" type="pres">
      <dgm:prSet presAssocID="{E13A7FA8-3A1A-4866-8F36-0D549CBF3245}" presName="conn2-1" presStyleLbl="parChTrans1D2" presStyleIdx="0" presStyleCnt="2"/>
      <dgm:spPr/>
    </dgm:pt>
    <dgm:pt modelId="{DF6AC18E-3865-4888-B530-D42464F5C09A}" type="pres">
      <dgm:prSet presAssocID="{E13A7FA8-3A1A-4866-8F36-0D549CBF3245}" presName="connTx" presStyleLbl="parChTrans1D2" presStyleIdx="0" presStyleCnt="2"/>
      <dgm:spPr/>
    </dgm:pt>
    <dgm:pt modelId="{00B3AC73-EA5D-447F-8EC6-27612D633AED}" type="pres">
      <dgm:prSet presAssocID="{5D6144B1-7CD9-4FC3-B81A-DB61244E0A56}" presName="root2" presStyleCnt="0"/>
      <dgm:spPr/>
    </dgm:pt>
    <dgm:pt modelId="{768A0C7E-7905-43B6-AD6A-854F1DFCD8A2}" type="pres">
      <dgm:prSet presAssocID="{5D6144B1-7CD9-4FC3-B81A-DB61244E0A56}" presName="LevelTwoTextNode" presStyleLbl="node2" presStyleIdx="0" presStyleCnt="2">
        <dgm:presLayoutVars>
          <dgm:chPref val="3"/>
        </dgm:presLayoutVars>
      </dgm:prSet>
      <dgm:spPr/>
    </dgm:pt>
    <dgm:pt modelId="{A7839317-8DB9-41E0-94F8-A889E0300D72}" type="pres">
      <dgm:prSet presAssocID="{5D6144B1-7CD9-4FC3-B81A-DB61244E0A56}" presName="level3hierChild" presStyleCnt="0"/>
      <dgm:spPr/>
    </dgm:pt>
    <dgm:pt modelId="{BA860652-944A-4B60-B0B2-70C9A2EBD423}" type="pres">
      <dgm:prSet presAssocID="{5681C7E4-C8E1-4DD1-B66B-14ABE3A8EB54}" presName="conn2-1" presStyleLbl="parChTrans1D2" presStyleIdx="1" presStyleCnt="2"/>
      <dgm:spPr/>
    </dgm:pt>
    <dgm:pt modelId="{CE0AAFBE-3CAB-4B5D-B9E2-4C85D9A5811C}" type="pres">
      <dgm:prSet presAssocID="{5681C7E4-C8E1-4DD1-B66B-14ABE3A8EB54}" presName="connTx" presStyleLbl="parChTrans1D2" presStyleIdx="1" presStyleCnt="2"/>
      <dgm:spPr/>
    </dgm:pt>
    <dgm:pt modelId="{40C9091C-0F91-4DE4-A5B4-2E8EDA59F3A0}" type="pres">
      <dgm:prSet presAssocID="{F1A421D6-3504-4BDB-BDF4-5BE34F3E6199}" presName="root2" presStyleCnt="0"/>
      <dgm:spPr/>
    </dgm:pt>
    <dgm:pt modelId="{49FAD961-D7C4-4847-9E0E-89E94F3BE629}" type="pres">
      <dgm:prSet presAssocID="{F1A421D6-3504-4BDB-BDF4-5BE34F3E6199}" presName="LevelTwoTextNode" presStyleLbl="node2" presStyleIdx="1" presStyleCnt="2">
        <dgm:presLayoutVars>
          <dgm:chPref val="3"/>
        </dgm:presLayoutVars>
      </dgm:prSet>
      <dgm:spPr/>
    </dgm:pt>
    <dgm:pt modelId="{BF8FEECA-BFFE-4501-989D-9A7453E6D7CE}" type="pres">
      <dgm:prSet presAssocID="{F1A421D6-3504-4BDB-BDF4-5BE34F3E6199}" presName="level3hierChild" presStyleCnt="0"/>
      <dgm:spPr/>
    </dgm:pt>
  </dgm:ptLst>
  <dgm:cxnLst>
    <dgm:cxn modelId="{CCB57201-6D4C-4D0E-9953-4E7A1F31EAC3}" type="presOf" srcId="{5681C7E4-C8E1-4DD1-B66B-14ABE3A8EB54}" destId="{BA860652-944A-4B60-B0B2-70C9A2EBD423}" srcOrd="0" destOrd="0" presId="urn:microsoft.com/office/officeart/2008/layout/HorizontalMultiLevelHierarchy"/>
    <dgm:cxn modelId="{16BDB406-09D2-4215-8AE5-0B3C10FECC23}" type="presOf" srcId="{5D6144B1-7CD9-4FC3-B81A-DB61244E0A56}" destId="{768A0C7E-7905-43B6-AD6A-854F1DFCD8A2}" srcOrd="0" destOrd="0" presId="urn:microsoft.com/office/officeart/2008/layout/HorizontalMultiLevelHierarchy"/>
    <dgm:cxn modelId="{558B1F29-3964-4CFD-A38B-FF0D326248B0}" type="presOf" srcId="{5681C7E4-C8E1-4DD1-B66B-14ABE3A8EB54}" destId="{CE0AAFBE-3CAB-4B5D-B9E2-4C85D9A5811C}" srcOrd="1" destOrd="0" presId="urn:microsoft.com/office/officeart/2008/layout/HorizontalMultiLevelHierarchy"/>
    <dgm:cxn modelId="{5FDC3448-3979-453A-AA70-D747CA545AB9}" type="presOf" srcId="{E13A7FA8-3A1A-4866-8F36-0D549CBF3245}" destId="{032EBF3F-9ED5-4F1F-B9DC-2CCA0CA1C70A}" srcOrd="0" destOrd="0" presId="urn:microsoft.com/office/officeart/2008/layout/HorizontalMultiLevelHierarchy"/>
    <dgm:cxn modelId="{47A7A648-F313-43C2-826B-0C1E6EFC0813}" type="presOf" srcId="{F1A421D6-3504-4BDB-BDF4-5BE34F3E6199}" destId="{49FAD961-D7C4-4847-9E0E-89E94F3BE629}" srcOrd="0" destOrd="0" presId="urn:microsoft.com/office/officeart/2008/layout/HorizontalMultiLevelHierarchy"/>
    <dgm:cxn modelId="{399A8C76-856F-42C3-964C-E4077CF31DFB}" type="presOf" srcId="{6D50B91A-B57D-4CCB-89BB-44FF1A4E1EEA}" destId="{CE144EB0-97C7-4AF6-9782-7D1FDB70A378}" srcOrd="0" destOrd="0" presId="urn:microsoft.com/office/officeart/2008/layout/HorizontalMultiLevelHierarchy"/>
    <dgm:cxn modelId="{0D202485-2C20-4ADB-9AC4-B98CF9D9D3DA}" srcId="{6D50B91A-B57D-4CCB-89BB-44FF1A4E1EEA}" destId="{5D6144B1-7CD9-4FC3-B81A-DB61244E0A56}" srcOrd="0" destOrd="0" parTransId="{E13A7FA8-3A1A-4866-8F36-0D549CBF3245}" sibTransId="{10D8584F-57B4-4C13-8A84-10D3F57D0265}"/>
    <dgm:cxn modelId="{D33BEC88-494B-4288-9DB3-C90A44C9208A}" type="presOf" srcId="{E13A7FA8-3A1A-4866-8F36-0D549CBF3245}" destId="{DF6AC18E-3865-4888-B530-D42464F5C09A}" srcOrd="1" destOrd="0" presId="urn:microsoft.com/office/officeart/2008/layout/HorizontalMultiLevelHierarchy"/>
    <dgm:cxn modelId="{11E01ED8-0BFF-4FC5-83B5-F66B5F352EC2}" type="presOf" srcId="{49D58C35-E4C8-464C-9BB2-9A2F0D2BA378}" destId="{16ED9343-2F78-47CF-8C3B-70C566DF53EB}" srcOrd="0" destOrd="0" presId="urn:microsoft.com/office/officeart/2008/layout/HorizontalMultiLevelHierarchy"/>
    <dgm:cxn modelId="{12597DD8-7B21-416C-98B0-20E98F0B33A7}" srcId="{6D50B91A-B57D-4CCB-89BB-44FF1A4E1EEA}" destId="{F1A421D6-3504-4BDB-BDF4-5BE34F3E6199}" srcOrd="1" destOrd="0" parTransId="{5681C7E4-C8E1-4DD1-B66B-14ABE3A8EB54}" sibTransId="{9ADA8321-056E-48EC-AC6D-F24366CA8207}"/>
    <dgm:cxn modelId="{1BAFA6D8-61B0-4F01-913A-EEF1EE59FC21}" srcId="{49D58C35-E4C8-464C-9BB2-9A2F0D2BA378}" destId="{6D50B91A-B57D-4CCB-89BB-44FF1A4E1EEA}" srcOrd="0" destOrd="0" parTransId="{CB44B58E-30EE-450F-9CD0-70A917111A2D}" sibTransId="{9A873296-2D96-4A9C-952F-EF5D5E0E4737}"/>
    <dgm:cxn modelId="{4ACF8E95-080F-42DE-94EC-B07C3AAAEEE1}" type="presParOf" srcId="{16ED9343-2F78-47CF-8C3B-70C566DF53EB}" destId="{BC3EEF4A-D3F3-419D-B176-85189E5D2886}" srcOrd="0" destOrd="0" presId="urn:microsoft.com/office/officeart/2008/layout/HorizontalMultiLevelHierarchy"/>
    <dgm:cxn modelId="{EA5ADB4A-BD91-46FD-9FA9-FF95C4CCE75D}" type="presParOf" srcId="{BC3EEF4A-D3F3-419D-B176-85189E5D2886}" destId="{CE144EB0-97C7-4AF6-9782-7D1FDB70A378}" srcOrd="0" destOrd="0" presId="urn:microsoft.com/office/officeart/2008/layout/HorizontalMultiLevelHierarchy"/>
    <dgm:cxn modelId="{947640BC-0C31-43DE-8E11-F2C0B63B8930}" type="presParOf" srcId="{BC3EEF4A-D3F3-419D-B176-85189E5D2886}" destId="{B45532D7-3624-4491-AF87-D2CA675A6872}" srcOrd="1" destOrd="0" presId="urn:microsoft.com/office/officeart/2008/layout/HorizontalMultiLevelHierarchy"/>
    <dgm:cxn modelId="{BC65E7DB-101F-4837-96C5-9DB30966D89B}" type="presParOf" srcId="{B45532D7-3624-4491-AF87-D2CA675A6872}" destId="{032EBF3F-9ED5-4F1F-B9DC-2CCA0CA1C70A}" srcOrd="0" destOrd="0" presId="urn:microsoft.com/office/officeart/2008/layout/HorizontalMultiLevelHierarchy"/>
    <dgm:cxn modelId="{F4FC98B4-B378-4A56-8261-0201826F3817}" type="presParOf" srcId="{032EBF3F-9ED5-4F1F-B9DC-2CCA0CA1C70A}" destId="{DF6AC18E-3865-4888-B530-D42464F5C09A}" srcOrd="0" destOrd="0" presId="urn:microsoft.com/office/officeart/2008/layout/HorizontalMultiLevelHierarchy"/>
    <dgm:cxn modelId="{7256439E-2652-419F-8780-266148BC8A75}" type="presParOf" srcId="{B45532D7-3624-4491-AF87-D2CA675A6872}" destId="{00B3AC73-EA5D-447F-8EC6-27612D633AED}" srcOrd="1" destOrd="0" presId="urn:microsoft.com/office/officeart/2008/layout/HorizontalMultiLevelHierarchy"/>
    <dgm:cxn modelId="{5E0F36D4-C23A-4996-90E4-B5C217338B58}" type="presParOf" srcId="{00B3AC73-EA5D-447F-8EC6-27612D633AED}" destId="{768A0C7E-7905-43B6-AD6A-854F1DFCD8A2}" srcOrd="0" destOrd="0" presId="urn:microsoft.com/office/officeart/2008/layout/HorizontalMultiLevelHierarchy"/>
    <dgm:cxn modelId="{70146722-49AA-4047-BFD2-109C4AB50A86}" type="presParOf" srcId="{00B3AC73-EA5D-447F-8EC6-27612D633AED}" destId="{A7839317-8DB9-41E0-94F8-A889E0300D72}" srcOrd="1" destOrd="0" presId="urn:microsoft.com/office/officeart/2008/layout/HorizontalMultiLevelHierarchy"/>
    <dgm:cxn modelId="{3B33329B-3BF5-449D-8210-D9B47827F62A}" type="presParOf" srcId="{B45532D7-3624-4491-AF87-D2CA675A6872}" destId="{BA860652-944A-4B60-B0B2-70C9A2EBD423}" srcOrd="2" destOrd="0" presId="urn:microsoft.com/office/officeart/2008/layout/HorizontalMultiLevelHierarchy"/>
    <dgm:cxn modelId="{2E521EED-0DC9-4A9F-A6B8-56D64184C509}" type="presParOf" srcId="{BA860652-944A-4B60-B0B2-70C9A2EBD423}" destId="{CE0AAFBE-3CAB-4B5D-B9E2-4C85D9A5811C}" srcOrd="0" destOrd="0" presId="urn:microsoft.com/office/officeart/2008/layout/HorizontalMultiLevelHierarchy"/>
    <dgm:cxn modelId="{6AC20C37-AAC0-4084-BC8A-A07E4C61B767}" type="presParOf" srcId="{B45532D7-3624-4491-AF87-D2CA675A6872}" destId="{40C9091C-0F91-4DE4-A5B4-2E8EDA59F3A0}" srcOrd="3" destOrd="0" presId="urn:microsoft.com/office/officeart/2008/layout/HorizontalMultiLevelHierarchy"/>
    <dgm:cxn modelId="{E02C19AF-3EE8-4EE8-A7E3-56DBCE0F7AF3}" type="presParOf" srcId="{40C9091C-0F91-4DE4-A5B4-2E8EDA59F3A0}" destId="{49FAD961-D7C4-4847-9E0E-89E94F3BE629}" srcOrd="0" destOrd="0" presId="urn:microsoft.com/office/officeart/2008/layout/HorizontalMultiLevelHierarchy"/>
    <dgm:cxn modelId="{30E588CB-3859-4EF2-9A39-EAA51CAA2D35}" type="presParOf" srcId="{40C9091C-0F91-4DE4-A5B4-2E8EDA59F3A0}" destId="{BF8FEECA-BFFE-4501-989D-9A7453E6D7C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D58C35-E4C8-464C-9BB2-9A2F0D2BA378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ro-RO"/>
        </a:p>
      </dgm:t>
    </dgm:pt>
    <dgm:pt modelId="{6D50B91A-B57D-4CCB-89BB-44FF1A4E1EEA}">
      <dgm:prSet phldrT="[Text]" custT="1"/>
      <dgm:spPr/>
      <dgm:t>
        <a:bodyPr/>
        <a:lstStyle/>
        <a:p>
          <a:r>
            <a:rPr lang="ro-RO" sz="1600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Ethinyl</a:t>
          </a:r>
          <a:endParaRPr lang="en-GB" sz="16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r>
            <a:rPr lang="ro-RO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estradiol / </a:t>
          </a:r>
          <a:r>
            <a:rPr lang="ro-RO" sz="1600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norethindrone</a:t>
          </a:r>
          <a:endParaRPr lang="ro-RO" sz="16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B44B58E-30EE-450F-9CD0-70A917111A2D}" type="parTrans" cxnId="{1BAFA6D8-61B0-4F01-913A-EEF1EE59FC21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A873296-2D96-4A9C-952F-EF5D5E0E4737}" type="sibTrans" cxnId="{1BAFA6D8-61B0-4F01-913A-EEF1EE59FC21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D6144B1-7CD9-4FC3-B81A-DB61244E0A56}">
      <dgm:prSet phldrT="[Text]"/>
      <dgm:spPr/>
      <dgm:t>
        <a:bodyPr/>
        <a:lstStyle/>
        <a:p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Birth</a:t>
          </a:r>
          <a:r>
            <a:rPr lang="ro-RO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Control</a:t>
          </a:r>
        </a:p>
      </dgm:t>
    </dgm:pt>
    <dgm:pt modelId="{E13A7FA8-3A1A-4866-8F36-0D549CBF3245}" type="parTrans" cxnId="{0D202485-2C20-4ADB-9AC4-B98CF9D9D3DA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0D8584F-57B4-4C13-8A84-10D3F57D0265}" type="sibTrans" cxnId="{0D202485-2C20-4ADB-9AC4-B98CF9D9D3DA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1A421D6-3504-4BDB-BDF4-5BE34F3E6199}">
      <dgm:prSet phldrT="[Text]"/>
      <dgm:spPr/>
      <dgm:t>
        <a:bodyPr/>
        <a:lstStyle/>
        <a:p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Acne</a:t>
          </a:r>
          <a:endParaRPr lang="ro-RO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681C7E4-C8E1-4DD1-B66B-14ABE3A8EB54}" type="parTrans" cxnId="{12597DD8-7B21-416C-98B0-20E98F0B33A7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ADA8321-056E-48EC-AC6D-F24366CA8207}" type="sibTrans" cxnId="{12597DD8-7B21-416C-98B0-20E98F0B33A7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0F966C3-360D-4047-9E6C-5EF5E7F824F7}">
      <dgm:prSet phldrT="[Text]"/>
      <dgm:spPr/>
      <dgm:t>
        <a:bodyPr/>
        <a:lstStyle/>
        <a:p>
          <a:r>
            <a:rPr lang="ro-RO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Menstrual </a:t>
          </a:r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Disorders</a:t>
          </a:r>
          <a:endParaRPr lang="ro-RO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B242A4F-89A5-4E1A-925F-F109AEC48BB8}" type="parTrans" cxnId="{1FA89728-5597-4AD8-896E-4EB17DBCEFCD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42B13EA1-467D-4452-898F-30838CD9E954}" type="sibTrans" cxnId="{1FA89728-5597-4AD8-896E-4EB17DBCEFCD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4833F71C-90CB-4BF7-91A8-FC29E69CC7C6}">
      <dgm:prSet phldrT="[Text]"/>
      <dgm:spPr/>
      <dgm:t>
        <a:bodyPr/>
        <a:lstStyle/>
        <a:p>
          <a:r>
            <a:rPr lang="en-GB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  </a:t>
          </a:r>
          <a:r>
            <a:rPr lang="ro-RO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Abnormal Uterine </a:t>
          </a:r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Bleeding</a:t>
          </a:r>
          <a:endParaRPr lang="ro-RO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9884704-3BB3-4492-BFBA-5F8F39983FF7}" type="parTrans" cxnId="{C83EA6C4-3C25-4DD5-98B3-E37125B07AC5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B91B713-A421-4C6F-A815-B229B5D251C1}" type="sibTrans" cxnId="{C83EA6C4-3C25-4DD5-98B3-E37125B07AC5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6ED9343-2F78-47CF-8C3B-70C566DF53EB}" type="pres">
      <dgm:prSet presAssocID="{49D58C35-E4C8-464C-9BB2-9A2F0D2BA3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3EEF4A-D3F3-419D-B176-85189E5D2886}" type="pres">
      <dgm:prSet presAssocID="{6D50B91A-B57D-4CCB-89BB-44FF1A4E1EEA}" presName="root1" presStyleCnt="0"/>
      <dgm:spPr/>
    </dgm:pt>
    <dgm:pt modelId="{CE144EB0-97C7-4AF6-9782-7D1FDB70A378}" type="pres">
      <dgm:prSet presAssocID="{6D50B91A-B57D-4CCB-89BB-44FF1A4E1EEA}" presName="LevelOneTextNode" presStyleLbl="node0" presStyleIdx="0" presStyleCnt="1">
        <dgm:presLayoutVars>
          <dgm:chPref val="3"/>
        </dgm:presLayoutVars>
      </dgm:prSet>
      <dgm:spPr/>
    </dgm:pt>
    <dgm:pt modelId="{B45532D7-3624-4491-AF87-D2CA675A6872}" type="pres">
      <dgm:prSet presAssocID="{6D50B91A-B57D-4CCB-89BB-44FF1A4E1EEA}" presName="level2hierChild" presStyleCnt="0"/>
      <dgm:spPr/>
    </dgm:pt>
    <dgm:pt modelId="{032EBF3F-9ED5-4F1F-B9DC-2CCA0CA1C70A}" type="pres">
      <dgm:prSet presAssocID="{E13A7FA8-3A1A-4866-8F36-0D549CBF3245}" presName="conn2-1" presStyleLbl="parChTrans1D2" presStyleIdx="0" presStyleCnt="4"/>
      <dgm:spPr/>
    </dgm:pt>
    <dgm:pt modelId="{DF6AC18E-3865-4888-B530-D42464F5C09A}" type="pres">
      <dgm:prSet presAssocID="{E13A7FA8-3A1A-4866-8F36-0D549CBF3245}" presName="connTx" presStyleLbl="parChTrans1D2" presStyleIdx="0" presStyleCnt="4"/>
      <dgm:spPr/>
    </dgm:pt>
    <dgm:pt modelId="{00B3AC73-EA5D-447F-8EC6-27612D633AED}" type="pres">
      <dgm:prSet presAssocID="{5D6144B1-7CD9-4FC3-B81A-DB61244E0A56}" presName="root2" presStyleCnt="0"/>
      <dgm:spPr/>
    </dgm:pt>
    <dgm:pt modelId="{768A0C7E-7905-43B6-AD6A-854F1DFCD8A2}" type="pres">
      <dgm:prSet presAssocID="{5D6144B1-7CD9-4FC3-B81A-DB61244E0A56}" presName="LevelTwoTextNode" presStyleLbl="node2" presStyleIdx="0" presStyleCnt="4">
        <dgm:presLayoutVars>
          <dgm:chPref val="3"/>
        </dgm:presLayoutVars>
      </dgm:prSet>
      <dgm:spPr/>
    </dgm:pt>
    <dgm:pt modelId="{A7839317-8DB9-41E0-94F8-A889E0300D72}" type="pres">
      <dgm:prSet presAssocID="{5D6144B1-7CD9-4FC3-B81A-DB61244E0A56}" presName="level3hierChild" presStyleCnt="0"/>
      <dgm:spPr/>
    </dgm:pt>
    <dgm:pt modelId="{BA860652-944A-4B60-B0B2-70C9A2EBD423}" type="pres">
      <dgm:prSet presAssocID="{5681C7E4-C8E1-4DD1-B66B-14ABE3A8EB54}" presName="conn2-1" presStyleLbl="parChTrans1D2" presStyleIdx="1" presStyleCnt="4"/>
      <dgm:spPr/>
    </dgm:pt>
    <dgm:pt modelId="{CE0AAFBE-3CAB-4B5D-B9E2-4C85D9A5811C}" type="pres">
      <dgm:prSet presAssocID="{5681C7E4-C8E1-4DD1-B66B-14ABE3A8EB54}" presName="connTx" presStyleLbl="parChTrans1D2" presStyleIdx="1" presStyleCnt="4"/>
      <dgm:spPr/>
    </dgm:pt>
    <dgm:pt modelId="{40C9091C-0F91-4DE4-A5B4-2E8EDA59F3A0}" type="pres">
      <dgm:prSet presAssocID="{F1A421D6-3504-4BDB-BDF4-5BE34F3E6199}" presName="root2" presStyleCnt="0"/>
      <dgm:spPr/>
    </dgm:pt>
    <dgm:pt modelId="{49FAD961-D7C4-4847-9E0E-89E94F3BE629}" type="pres">
      <dgm:prSet presAssocID="{F1A421D6-3504-4BDB-BDF4-5BE34F3E6199}" presName="LevelTwoTextNode" presStyleLbl="node2" presStyleIdx="1" presStyleCnt="4">
        <dgm:presLayoutVars>
          <dgm:chPref val="3"/>
        </dgm:presLayoutVars>
      </dgm:prSet>
      <dgm:spPr/>
    </dgm:pt>
    <dgm:pt modelId="{BF8FEECA-BFFE-4501-989D-9A7453E6D7CE}" type="pres">
      <dgm:prSet presAssocID="{F1A421D6-3504-4BDB-BDF4-5BE34F3E6199}" presName="level3hierChild" presStyleCnt="0"/>
      <dgm:spPr/>
    </dgm:pt>
    <dgm:pt modelId="{C6805210-18E2-4174-960C-69688D7DF00B}" type="pres">
      <dgm:prSet presAssocID="{5B242A4F-89A5-4E1A-925F-F109AEC48BB8}" presName="conn2-1" presStyleLbl="parChTrans1D2" presStyleIdx="2" presStyleCnt="4"/>
      <dgm:spPr/>
    </dgm:pt>
    <dgm:pt modelId="{4B6CAFEF-8D30-42A5-8183-490E4F239FE0}" type="pres">
      <dgm:prSet presAssocID="{5B242A4F-89A5-4E1A-925F-F109AEC48BB8}" presName="connTx" presStyleLbl="parChTrans1D2" presStyleIdx="2" presStyleCnt="4"/>
      <dgm:spPr/>
    </dgm:pt>
    <dgm:pt modelId="{4A7221CF-E1E5-4AC7-9865-E79E2D082ED5}" type="pres">
      <dgm:prSet presAssocID="{30F966C3-360D-4047-9E6C-5EF5E7F824F7}" presName="root2" presStyleCnt="0"/>
      <dgm:spPr/>
    </dgm:pt>
    <dgm:pt modelId="{1F251EE2-E5BC-4815-8F3B-3722860D2B5D}" type="pres">
      <dgm:prSet presAssocID="{30F966C3-360D-4047-9E6C-5EF5E7F824F7}" presName="LevelTwoTextNode" presStyleLbl="node2" presStyleIdx="2" presStyleCnt="4">
        <dgm:presLayoutVars>
          <dgm:chPref val="3"/>
        </dgm:presLayoutVars>
      </dgm:prSet>
      <dgm:spPr/>
    </dgm:pt>
    <dgm:pt modelId="{DCAFCDB3-ECC7-439C-9B00-B068ACC25D66}" type="pres">
      <dgm:prSet presAssocID="{30F966C3-360D-4047-9E6C-5EF5E7F824F7}" presName="level3hierChild" presStyleCnt="0"/>
      <dgm:spPr/>
    </dgm:pt>
    <dgm:pt modelId="{9E701B61-B2AD-4E79-AD60-73D939009DFC}" type="pres">
      <dgm:prSet presAssocID="{39884704-3BB3-4492-BFBA-5F8F39983FF7}" presName="conn2-1" presStyleLbl="parChTrans1D2" presStyleIdx="3" presStyleCnt="4"/>
      <dgm:spPr/>
    </dgm:pt>
    <dgm:pt modelId="{76232902-46AA-4834-935A-CE32ADE4FF76}" type="pres">
      <dgm:prSet presAssocID="{39884704-3BB3-4492-BFBA-5F8F39983FF7}" presName="connTx" presStyleLbl="parChTrans1D2" presStyleIdx="3" presStyleCnt="4"/>
      <dgm:spPr/>
    </dgm:pt>
    <dgm:pt modelId="{6FF17A33-7577-4AC3-A382-D41941E3B678}" type="pres">
      <dgm:prSet presAssocID="{4833F71C-90CB-4BF7-91A8-FC29E69CC7C6}" presName="root2" presStyleCnt="0"/>
      <dgm:spPr/>
    </dgm:pt>
    <dgm:pt modelId="{5EFDD427-61CE-4116-BAE7-315090ED8A54}" type="pres">
      <dgm:prSet presAssocID="{4833F71C-90CB-4BF7-91A8-FC29E69CC7C6}" presName="LevelTwoTextNode" presStyleLbl="node2" presStyleIdx="3" presStyleCnt="4" custLinFactNeighborY="-2684">
        <dgm:presLayoutVars>
          <dgm:chPref val="3"/>
        </dgm:presLayoutVars>
      </dgm:prSet>
      <dgm:spPr/>
    </dgm:pt>
    <dgm:pt modelId="{47659C1B-E091-4F98-BB76-024E3E973570}" type="pres">
      <dgm:prSet presAssocID="{4833F71C-90CB-4BF7-91A8-FC29E69CC7C6}" presName="level3hierChild" presStyleCnt="0"/>
      <dgm:spPr/>
    </dgm:pt>
  </dgm:ptLst>
  <dgm:cxnLst>
    <dgm:cxn modelId="{CCB57201-6D4C-4D0E-9953-4E7A1F31EAC3}" type="presOf" srcId="{5681C7E4-C8E1-4DD1-B66B-14ABE3A8EB54}" destId="{BA860652-944A-4B60-B0B2-70C9A2EBD423}" srcOrd="0" destOrd="0" presId="urn:microsoft.com/office/officeart/2008/layout/HorizontalMultiLevelHierarchy"/>
    <dgm:cxn modelId="{16BDB406-09D2-4215-8AE5-0B3C10FECC23}" type="presOf" srcId="{5D6144B1-7CD9-4FC3-B81A-DB61244E0A56}" destId="{768A0C7E-7905-43B6-AD6A-854F1DFCD8A2}" srcOrd="0" destOrd="0" presId="urn:microsoft.com/office/officeart/2008/layout/HorizontalMultiLevelHierarchy"/>
    <dgm:cxn modelId="{1FA89728-5597-4AD8-896E-4EB17DBCEFCD}" srcId="{6D50B91A-B57D-4CCB-89BB-44FF1A4E1EEA}" destId="{30F966C3-360D-4047-9E6C-5EF5E7F824F7}" srcOrd="2" destOrd="0" parTransId="{5B242A4F-89A5-4E1A-925F-F109AEC48BB8}" sibTransId="{42B13EA1-467D-4452-898F-30838CD9E954}"/>
    <dgm:cxn modelId="{558B1F29-3964-4CFD-A38B-FF0D326248B0}" type="presOf" srcId="{5681C7E4-C8E1-4DD1-B66B-14ABE3A8EB54}" destId="{CE0AAFBE-3CAB-4B5D-B9E2-4C85D9A5811C}" srcOrd="1" destOrd="0" presId="urn:microsoft.com/office/officeart/2008/layout/HorizontalMultiLevelHierarchy"/>
    <dgm:cxn modelId="{5FDC3448-3979-453A-AA70-D747CA545AB9}" type="presOf" srcId="{E13A7FA8-3A1A-4866-8F36-0D549CBF3245}" destId="{032EBF3F-9ED5-4F1F-B9DC-2CCA0CA1C70A}" srcOrd="0" destOrd="0" presId="urn:microsoft.com/office/officeart/2008/layout/HorizontalMultiLevelHierarchy"/>
    <dgm:cxn modelId="{47A7A648-F313-43C2-826B-0C1E6EFC0813}" type="presOf" srcId="{F1A421D6-3504-4BDB-BDF4-5BE34F3E6199}" destId="{49FAD961-D7C4-4847-9E0E-89E94F3BE629}" srcOrd="0" destOrd="0" presId="urn:microsoft.com/office/officeart/2008/layout/HorizontalMultiLevelHierarchy"/>
    <dgm:cxn modelId="{4E23DE4A-19B9-42EF-AC7E-92684EEE8372}" type="presOf" srcId="{30F966C3-360D-4047-9E6C-5EF5E7F824F7}" destId="{1F251EE2-E5BC-4815-8F3B-3722860D2B5D}" srcOrd="0" destOrd="0" presId="urn:microsoft.com/office/officeart/2008/layout/HorizontalMultiLevelHierarchy"/>
    <dgm:cxn modelId="{EE00176C-0F30-4AA4-94AA-CAF4A615538F}" type="presOf" srcId="{5B242A4F-89A5-4E1A-925F-F109AEC48BB8}" destId="{C6805210-18E2-4174-960C-69688D7DF00B}" srcOrd="0" destOrd="0" presId="urn:microsoft.com/office/officeart/2008/layout/HorizontalMultiLevelHierarchy"/>
    <dgm:cxn modelId="{399A8C76-856F-42C3-964C-E4077CF31DFB}" type="presOf" srcId="{6D50B91A-B57D-4CCB-89BB-44FF1A4E1EEA}" destId="{CE144EB0-97C7-4AF6-9782-7D1FDB70A378}" srcOrd="0" destOrd="0" presId="urn:microsoft.com/office/officeart/2008/layout/HorizontalMultiLevelHierarchy"/>
    <dgm:cxn modelId="{0D202485-2C20-4ADB-9AC4-B98CF9D9D3DA}" srcId="{6D50B91A-B57D-4CCB-89BB-44FF1A4E1EEA}" destId="{5D6144B1-7CD9-4FC3-B81A-DB61244E0A56}" srcOrd="0" destOrd="0" parTransId="{E13A7FA8-3A1A-4866-8F36-0D549CBF3245}" sibTransId="{10D8584F-57B4-4C13-8A84-10D3F57D0265}"/>
    <dgm:cxn modelId="{D33BEC88-494B-4288-9DB3-C90A44C9208A}" type="presOf" srcId="{E13A7FA8-3A1A-4866-8F36-0D549CBF3245}" destId="{DF6AC18E-3865-4888-B530-D42464F5C09A}" srcOrd="1" destOrd="0" presId="urn:microsoft.com/office/officeart/2008/layout/HorizontalMultiLevelHierarchy"/>
    <dgm:cxn modelId="{5A7B788B-32F2-4AF6-8419-521B4D805127}" type="presOf" srcId="{4833F71C-90CB-4BF7-91A8-FC29E69CC7C6}" destId="{5EFDD427-61CE-4116-BAE7-315090ED8A54}" srcOrd="0" destOrd="0" presId="urn:microsoft.com/office/officeart/2008/layout/HorizontalMultiLevelHierarchy"/>
    <dgm:cxn modelId="{ED6DCBA3-575F-419B-8CBD-621DFD5A546D}" type="presOf" srcId="{39884704-3BB3-4492-BFBA-5F8F39983FF7}" destId="{9E701B61-B2AD-4E79-AD60-73D939009DFC}" srcOrd="0" destOrd="0" presId="urn:microsoft.com/office/officeart/2008/layout/HorizontalMultiLevelHierarchy"/>
    <dgm:cxn modelId="{98F90FBD-DDE4-4307-8DBD-580C21AA016D}" type="presOf" srcId="{39884704-3BB3-4492-BFBA-5F8F39983FF7}" destId="{76232902-46AA-4834-935A-CE32ADE4FF76}" srcOrd="1" destOrd="0" presId="urn:microsoft.com/office/officeart/2008/layout/HorizontalMultiLevelHierarchy"/>
    <dgm:cxn modelId="{C83EA6C4-3C25-4DD5-98B3-E37125B07AC5}" srcId="{6D50B91A-B57D-4CCB-89BB-44FF1A4E1EEA}" destId="{4833F71C-90CB-4BF7-91A8-FC29E69CC7C6}" srcOrd="3" destOrd="0" parTransId="{39884704-3BB3-4492-BFBA-5F8F39983FF7}" sibTransId="{1B91B713-A421-4C6F-A815-B229B5D251C1}"/>
    <dgm:cxn modelId="{BF644ACC-39F0-4C9D-A979-5F42D5034C8A}" type="presOf" srcId="{5B242A4F-89A5-4E1A-925F-F109AEC48BB8}" destId="{4B6CAFEF-8D30-42A5-8183-490E4F239FE0}" srcOrd="1" destOrd="0" presId="urn:microsoft.com/office/officeart/2008/layout/HorizontalMultiLevelHierarchy"/>
    <dgm:cxn modelId="{11E01ED8-0BFF-4FC5-83B5-F66B5F352EC2}" type="presOf" srcId="{49D58C35-E4C8-464C-9BB2-9A2F0D2BA378}" destId="{16ED9343-2F78-47CF-8C3B-70C566DF53EB}" srcOrd="0" destOrd="0" presId="urn:microsoft.com/office/officeart/2008/layout/HorizontalMultiLevelHierarchy"/>
    <dgm:cxn modelId="{12597DD8-7B21-416C-98B0-20E98F0B33A7}" srcId="{6D50B91A-B57D-4CCB-89BB-44FF1A4E1EEA}" destId="{F1A421D6-3504-4BDB-BDF4-5BE34F3E6199}" srcOrd="1" destOrd="0" parTransId="{5681C7E4-C8E1-4DD1-B66B-14ABE3A8EB54}" sibTransId="{9ADA8321-056E-48EC-AC6D-F24366CA8207}"/>
    <dgm:cxn modelId="{1BAFA6D8-61B0-4F01-913A-EEF1EE59FC21}" srcId="{49D58C35-E4C8-464C-9BB2-9A2F0D2BA378}" destId="{6D50B91A-B57D-4CCB-89BB-44FF1A4E1EEA}" srcOrd="0" destOrd="0" parTransId="{CB44B58E-30EE-450F-9CD0-70A917111A2D}" sibTransId="{9A873296-2D96-4A9C-952F-EF5D5E0E4737}"/>
    <dgm:cxn modelId="{4ACF8E95-080F-42DE-94EC-B07C3AAAEEE1}" type="presParOf" srcId="{16ED9343-2F78-47CF-8C3B-70C566DF53EB}" destId="{BC3EEF4A-D3F3-419D-B176-85189E5D2886}" srcOrd="0" destOrd="0" presId="urn:microsoft.com/office/officeart/2008/layout/HorizontalMultiLevelHierarchy"/>
    <dgm:cxn modelId="{EA5ADB4A-BD91-46FD-9FA9-FF95C4CCE75D}" type="presParOf" srcId="{BC3EEF4A-D3F3-419D-B176-85189E5D2886}" destId="{CE144EB0-97C7-4AF6-9782-7D1FDB70A378}" srcOrd="0" destOrd="0" presId="urn:microsoft.com/office/officeart/2008/layout/HorizontalMultiLevelHierarchy"/>
    <dgm:cxn modelId="{947640BC-0C31-43DE-8E11-F2C0B63B8930}" type="presParOf" srcId="{BC3EEF4A-D3F3-419D-B176-85189E5D2886}" destId="{B45532D7-3624-4491-AF87-D2CA675A6872}" srcOrd="1" destOrd="0" presId="urn:microsoft.com/office/officeart/2008/layout/HorizontalMultiLevelHierarchy"/>
    <dgm:cxn modelId="{BC65E7DB-101F-4837-96C5-9DB30966D89B}" type="presParOf" srcId="{B45532D7-3624-4491-AF87-D2CA675A6872}" destId="{032EBF3F-9ED5-4F1F-B9DC-2CCA0CA1C70A}" srcOrd="0" destOrd="0" presId="urn:microsoft.com/office/officeart/2008/layout/HorizontalMultiLevelHierarchy"/>
    <dgm:cxn modelId="{F4FC98B4-B378-4A56-8261-0201826F3817}" type="presParOf" srcId="{032EBF3F-9ED5-4F1F-B9DC-2CCA0CA1C70A}" destId="{DF6AC18E-3865-4888-B530-D42464F5C09A}" srcOrd="0" destOrd="0" presId="urn:microsoft.com/office/officeart/2008/layout/HorizontalMultiLevelHierarchy"/>
    <dgm:cxn modelId="{7256439E-2652-419F-8780-266148BC8A75}" type="presParOf" srcId="{B45532D7-3624-4491-AF87-D2CA675A6872}" destId="{00B3AC73-EA5D-447F-8EC6-27612D633AED}" srcOrd="1" destOrd="0" presId="urn:microsoft.com/office/officeart/2008/layout/HorizontalMultiLevelHierarchy"/>
    <dgm:cxn modelId="{5E0F36D4-C23A-4996-90E4-B5C217338B58}" type="presParOf" srcId="{00B3AC73-EA5D-447F-8EC6-27612D633AED}" destId="{768A0C7E-7905-43B6-AD6A-854F1DFCD8A2}" srcOrd="0" destOrd="0" presId="urn:microsoft.com/office/officeart/2008/layout/HorizontalMultiLevelHierarchy"/>
    <dgm:cxn modelId="{70146722-49AA-4047-BFD2-109C4AB50A86}" type="presParOf" srcId="{00B3AC73-EA5D-447F-8EC6-27612D633AED}" destId="{A7839317-8DB9-41E0-94F8-A889E0300D72}" srcOrd="1" destOrd="0" presId="urn:microsoft.com/office/officeart/2008/layout/HorizontalMultiLevelHierarchy"/>
    <dgm:cxn modelId="{3B33329B-3BF5-449D-8210-D9B47827F62A}" type="presParOf" srcId="{B45532D7-3624-4491-AF87-D2CA675A6872}" destId="{BA860652-944A-4B60-B0B2-70C9A2EBD423}" srcOrd="2" destOrd="0" presId="urn:microsoft.com/office/officeart/2008/layout/HorizontalMultiLevelHierarchy"/>
    <dgm:cxn modelId="{2E521EED-0DC9-4A9F-A6B8-56D64184C509}" type="presParOf" srcId="{BA860652-944A-4B60-B0B2-70C9A2EBD423}" destId="{CE0AAFBE-3CAB-4B5D-B9E2-4C85D9A5811C}" srcOrd="0" destOrd="0" presId="urn:microsoft.com/office/officeart/2008/layout/HorizontalMultiLevelHierarchy"/>
    <dgm:cxn modelId="{6AC20C37-AAC0-4084-BC8A-A07E4C61B767}" type="presParOf" srcId="{B45532D7-3624-4491-AF87-D2CA675A6872}" destId="{40C9091C-0F91-4DE4-A5B4-2E8EDA59F3A0}" srcOrd="3" destOrd="0" presId="urn:microsoft.com/office/officeart/2008/layout/HorizontalMultiLevelHierarchy"/>
    <dgm:cxn modelId="{E02C19AF-3EE8-4EE8-A7E3-56DBCE0F7AF3}" type="presParOf" srcId="{40C9091C-0F91-4DE4-A5B4-2E8EDA59F3A0}" destId="{49FAD961-D7C4-4847-9E0E-89E94F3BE629}" srcOrd="0" destOrd="0" presId="urn:microsoft.com/office/officeart/2008/layout/HorizontalMultiLevelHierarchy"/>
    <dgm:cxn modelId="{30E588CB-3859-4EF2-9A39-EAA51CAA2D35}" type="presParOf" srcId="{40C9091C-0F91-4DE4-A5B4-2E8EDA59F3A0}" destId="{BF8FEECA-BFFE-4501-989D-9A7453E6D7CE}" srcOrd="1" destOrd="0" presId="urn:microsoft.com/office/officeart/2008/layout/HorizontalMultiLevelHierarchy"/>
    <dgm:cxn modelId="{F7390DE6-97E5-4153-BEA1-3252D2BB8BBB}" type="presParOf" srcId="{B45532D7-3624-4491-AF87-D2CA675A6872}" destId="{C6805210-18E2-4174-960C-69688D7DF00B}" srcOrd="4" destOrd="0" presId="urn:microsoft.com/office/officeart/2008/layout/HorizontalMultiLevelHierarchy"/>
    <dgm:cxn modelId="{BB148793-C318-4106-8338-6AE87AC6D7BC}" type="presParOf" srcId="{C6805210-18E2-4174-960C-69688D7DF00B}" destId="{4B6CAFEF-8D30-42A5-8183-490E4F239FE0}" srcOrd="0" destOrd="0" presId="urn:microsoft.com/office/officeart/2008/layout/HorizontalMultiLevelHierarchy"/>
    <dgm:cxn modelId="{1EC1750F-8C2E-4D09-94C1-F1017663F368}" type="presParOf" srcId="{B45532D7-3624-4491-AF87-D2CA675A6872}" destId="{4A7221CF-E1E5-4AC7-9865-E79E2D082ED5}" srcOrd="5" destOrd="0" presId="urn:microsoft.com/office/officeart/2008/layout/HorizontalMultiLevelHierarchy"/>
    <dgm:cxn modelId="{2D9A90A2-71F8-4AD5-91A1-A3A87BB42967}" type="presParOf" srcId="{4A7221CF-E1E5-4AC7-9865-E79E2D082ED5}" destId="{1F251EE2-E5BC-4815-8F3B-3722860D2B5D}" srcOrd="0" destOrd="0" presId="urn:microsoft.com/office/officeart/2008/layout/HorizontalMultiLevelHierarchy"/>
    <dgm:cxn modelId="{4D479F16-A8DE-4E41-8DAA-B98FC45996F1}" type="presParOf" srcId="{4A7221CF-E1E5-4AC7-9865-E79E2D082ED5}" destId="{DCAFCDB3-ECC7-439C-9B00-B068ACC25D66}" srcOrd="1" destOrd="0" presId="urn:microsoft.com/office/officeart/2008/layout/HorizontalMultiLevelHierarchy"/>
    <dgm:cxn modelId="{7C1E79D7-9AFB-4BBE-AF6F-9C550138920C}" type="presParOf" srcId="{B45532D7-3624-4491-AF87-D2CA675A6872}" destId="{9E701B61-B2AD-4E79-AD60-73D939009DFC}" srcOrd="6" destOrd="0" presId="urn:microsoft.com/office/officeart/2008/layout/HorizontalMultiLevelHierarchy"/>
    <dgm:cxn modelId="{459BFD44-E9EF-4D55-8DD8-B73CD8773CF0}" type="presParOf" srcId="{9E701B61-B2AD-4E79-AD60-73D939009DFC}" destId="{76232902-46AA-4834-935A-CE32ADE4FF76}" srcOrd="0" destOrd="0" presId="urn:microsoft.com/office/officeart/2008/layout/HorizontalMultiLevelHierarchy"/>
    <dgm:cxn modelId="{FDA923CD-88C5-4612-98A8-F404A11543C3}" type="presParOf" srcId="{B45532D7-3624-4491-AF87-D2CA675A6872}" destId="{6FF17A33-7577-4AC3-A382-D41941E3B678}" srcOrd="7" destOrd="0" presId="urn:microsoft.com/office/officeart/2008/layout/HorizontalMultiLevelHierarchy"/>
    <dgm:cxn modelId="{0B734B38-B144-4982-BCF2-A074CA20DE98}" type="presParOf" srcId="{6FF17A33-7577-4AC3-A382-D41941E3B678}" destId="{5EFDD427-61CE-4116-BAE7-315090ED8A54}" srcOrd="0" destOrd="0" presId="urn:microsoft.com/office/officeart/2008/layout/HorizontalMultiLevelHierarchy"/>
    <dgm:cxn modelId="{A647CA67-910F-4AC8-86F9-658E17B554DB}" type="presParOf" srcId="{6FF17A33-7577-4AC3-A382-D41941E3B678}" destId="{47659C1B-E091-4F98-BB76-024E3E97357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D58C35-E4C8-464C-9BB2-9A2F0D2BA378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ro-RO"/>
        </a:p>
      </dgm:t>
    </dgm:pt>
    <dgm:pt modelId="{6D50B91A-B57D-4CCB-89BB-44FF1A4E1EEA}">
      <dgm:prSet phldrT="[Text]"/>
      <dgm:spPr/>
      <dgm:t>
        <a:bodyPr/>
        <a:lstStyle/>
        <a:p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Nexplanon</a:t>
          </a:r>
          <a:endParaRPr lang="ro-RO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B44B58E-30EE-450F-9CD0-70A917111A2D}" type="parTrans" cxnId="{1BAFA6D8-61B0-4F01-913A-EEF1EE59FC21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A873296-2D96-4A9C-952F-EF5D5E0E4737}" type="sibTrans" cxnId="{1BAFA6D8-61B0-4F01-913A-EEF1EE59FC21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D6144B1-7CD9-4FC3-B81A-DB61244E0A56}">
      <dgm:prSet phldrT="[Text]"/>
      <dgm:spPr/>
      <dgm:t>
        <a:bodyPr/>
        <a:lstStyle/>
        <a:p>
          <a:r>
            <a:rPr lang="ro-RO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Birth</a:t>
          </a:r>
          <a:r>
            <a:rPr lang="ro-RO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Control</a:t>
          </a:r>
        </a:p>
      </dgm:t>
    </dgm:pt>
    <dgm:pt modelId="{E13A7FA8-3A1A-4866-8F36-0D549CBF3245}" type="parTrans" cxnId="{0D202485-2C20-4ADB-9AC4-B98CF9D9D3DA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0D8584F-57B4-4C13-8A84-10D3F57D0265}" type="sibTrans" cxnId="{0D202485-2C20-4ADB-9AC4-B98CF9D9D3DA}">
      <dgm:prSet/>
      <dgm:spPr/>
      <dgm:t>
        <a:bodyPr/>
        <a:lstStyle/>
        <a:p>
          <a:endParaRPr lang="ro-RO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6ED9343-2F78-47CF-8C3B-70C566DF53EB}" type="pres">
      <dgm:prSet presAssocID="{49D58C35-E4C8-464C-9BB2-9A2F0D2BA3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3EEF4A-D3F3-419D-B176-85189E5D2886}" type="pres">
      <dgm:prSet presAssocID="{6D50B91A-B57D-4CCB-89BB-44FF1A4E1EEA}" presName="root1" presStyleCnt="0"/>
      <dgm:spPr/>
    </dgm:pt>
    <dgm:pt modelId="{CE144EB0-97C7-4AF6-9782-7D1FDB70A378}" type="pres">
      <dgm:prSet presAssocID="{6D50B91A-B57D-4CCB-89BB-44FF1A4E1EEA}" presName="LevelOneTextNode" presStyleLbl="node0" presStyleIdx="0" presStyleCnt="1" custLinFactNeighborX="-4905">
        <dgm:presLayoutVars>
          <dgm:chPref val="3"/>
        </dgm:presLayoutVars>
      </dgm:prSet>
      <dgm:spPr/>
    </dgm:pt>
    <dgm:pt modelId="{B45532D7-3624-4491-AF87-D2CA675A6872}" type="pres">
      <dgm:prSet presAssocID="{6D50B91A-B57D-4CCB-89BB-44FF1A4E1EEA}" presName="level2hierChild" presStyleCnt="0"/>
      <dgm:spPr/>
    </dgm:pt>
    <dgm:pt modelId="{032EBF3F-9ED5-4F1F-B9DC-2CCA0CA1C70A}" type="pres">
      <dgm:prSet presAssocID="{E13A7FA8-3A1A-4866-8F36-0D549CBF3245}" presName="conn2-1" presStyleLbl="parChTrans1D2" presStyleIdx="0" presStyleCnt="1"/>
      <dgm:spPr/>
    </dgm:pt>
    <dgm:pt modelId="{DF6AC18E-3865-4888-B530-D42464F5C09A}" type="pres">
      <dgm:prSet presAssocID="{E13A7FA8-3A1A-4866-8F36-0D549CBF3245}" presName="connTx" presStyleLbl="parChTrans1D2" presStyleIdx="0" presStyleCnt="1"/>
      <dgm:spPr/>
    </dgm:pt>
    <dgm:pt modelId="{00B3AC73-EA5D-447F-8EC6-27612D633AED}" type="pres">
      <dgm:prSet presAssocID="{5D6144B1-7CD9-4FC3-B81A-DB61244E0A56}" presName="root2" presStyleCnt="0"/>
      <dgm:spPr/>
    </dgm:pt>
    <dgm:pt modelId="{768A0C7E-7905-43B6-AD6A-854F1DFCD8A2}" type="pres">
      <dgm:prSet presAssocID="{5D6144B1-7CD9-4FC3-B81A-DB61244E0A56}" presName="LevelTwoTextNode" presStyleLbl="node2" presStyleIdx="0" presStyleCnt="1">
        <dgm:presLayoutVars>
          <dgm:chPref val="3"/>
        </dgm:presLayoutVars>
      </dgm:prSet>
      <dgm:spPr/>
    </dgm:pt>
    <dgm:pt modelId="{A7839317-8DB9-41E0-94F8-A889E0300D72}" type="pres">
      <dgm:prSet presAssocID="{5D6144B1-7CD9-4FC3-B81A-DB61244E0A56}" presName="level3hierChild" presStyleCnt="0"/>
      <dgm:spPr/>
    </dgm:pt>
  </dgm:ptLst>
  <dgm:cxnLst>
    <dgm:cxn modelId="{16BDB406-09D2-4215-8AE5-0B3C10FECC23}" type="presOf" srcId="{5D6144B1-7CD9-4FC3-B81A-DB61244E0A56}" destId="{768A0C7E-7905-43B6-AD6A-854F1DFCD8A2}" srcOrd="0" destOrd="0" presId="urn:microsoft.com/office/officeart/2008/layout/HorizontalMultiLevelHierarchy"/>
    <dgm:cxn modelId="{5FDC3448-3979-453A-AA70-D747CA545AB9}" type="presOf" srcId="{E13A7FA8-3A1A-4866-8F36-0D549CBF3245}" destId="{032EBF3F-9ED5-4F1F-B9DC-2CCA0CA1C70A}" srcOrd="0" destOrd="0" presId="urn:microsoft.com/office/officeart/2008/layout/HorizontalMultiLevelHierarchy"/>
    <dgm:cxn modelId="{399A8C76-856F-42C3-964C-E4077CF31DFB}" type="presOf" srcId="{6D50B91A-B57D-4CCB-89BB-44FF1A4E1EEA}" destId="{CE144EB0-97C7-4AF6-9782-7D1FDB70A378}" srcOrd="0" destOrd="0" presId="urn:microsoft.com/office/officeart/2008/layout/HorizontalMultiLevelHierarchy"/>
    <dgm:cxn modelId="{0D202485-2C20-4ADB-9AC4-B98CF9D9D3DA}" srcId="{6D50B91A-B57D-4CCB-89BB-44FF1A4E1EEA}" destId="{5D6144B1-7CD9-4FC3-B81A-DB61244E0A56}" srcOrd="0" destOrd="0" parTransId="{E13A7FA8-3A1A-4866-8F36-0D549CBF3245}" sibTransId="{10D8584F-57B4-4C13-8A84-10D3F57D0265}"/>
    <dgm:cxn modelId="{D33BEC88-494B-4288-9DB3-C90A44C9208A}" type="presOf" srcId="{E13A7FA8-3A1A-4866-8F36-0D549CBF3245}" destId="{DF6AC18E-3865-4888-B530-D42464F5C09A}" srcOrd="1" destOrd="0" presId="urn:microsoft.com/office/officeart/2008/layout/HorizontalMultiLevelHierarchy"/>
    <dgm:cxn modelId="{11E01ED8-0BFF-4FC5-83B5-F66B5F352EC2}" type="presOf" srcId="{49D58C35-E4C8-464C-9BB2-9A2F0D2BA378}" destId="{16ED9343-2F78-47CF-8C3B-70C566DF53EB}" srcOrd="0" destOrd="0" presId="urn:microsoft.com/office/officeart/2008/layout/HorizontalMultiLevelHierarchy"/>
    <dgm:cxn modelId="{1BAFA6D8-61B0-4F01-913A-EEF1EE59FC21}" srcId="{49D58C35-E4C8-464C-9BB2-9A2F0D2BA378}" destId="{6D50B91A-B57D-4CCB-89BB-44FF1A4E1EEA}" srcOrd="0" destOrd="0" parTransId="{CB44B58E-30EE-450F-9CD0-70A917111A2D}" sibTransId="{9A873296-2D96-4A9C-952F-EF5D5E0E4737}"/>
    <dgm:cxn modelId="{4ACF8E95-080F-42DE-94EC-B07C3AAAEEE1}" type="presParOf" srcId="{16ED9343-2F78-47CF-8C3B-70C566DF53EB}" destId="{BC3EEF4A-D3F3-419D-B176-85189E5D2886}" srcOrd="0" destOrd="0" presId="urn:microsoft.com/office/officeart/2008/layout/HorizontalMultiLevelHierarchy"/>
    <dgm:cxn modelId="{EA5ADB4A-BD91-46FD-9FA9-FF95C4CCE75D}" type="presParOf" srcId="{BC3EEF4A-D3F3-419D-B176-85189E5D2886}" destId="{CE144EB0-97C7-4AF6-9782-7D1FDB70A378}" srcOrd="0" destOrd="0" presId="urn:microsoft.com/office/officeart/2008/layout/HorizontalMultiLevelHierarchy"/>
    <dgm:cxn modelId="{947640BC-0C31-43DE-8E11-F2C0B63B8930}" type="presParOf" srcId="{BC3EEF4A-D3F3-419D-B176-85189E5D2886}" destId="{B45532D7-3624-4491-AF87-D2CA675A6872}" srcOrd="1" destOrd="0" presId="urn:microsoft.com/office/officeart/2008/layout/HorizontalMultiLevelHierarchy"/>
    <dgm:cxn modelId="{BC65E7DB-101F-4837-96C5-9DB30966D89B}" type="presParOf" srcId="{B45532D7-3624-4491-AF87-D2CA675A6872}" destId="{032EBF3F-9ED5-4F1F-B9DC-2CCA0CA1C70A}" srcOrd="0" destOrd="0" presId="urn:microsoft.com/office/officeart/2008/layout/HorizontalMultiLevelHierarchy"/>
    <dgm:cxn modelId="{F4FC98B4-B378-4A56-8261-0201826F3817}" type="presParOf" srcId="{032EBF3F-9ED5-4F1F-B9DC-2CCA0CA1C70A}" destId="{DF6AC18E-3865-4888-B530-D42464F5C09A}" srcOrd="0" destOrd="0" presId="urn:microsoft.com/office/officeart/2008/layout/HorizontalMultiLevelHierarchy"/>
    <dgm:cxn modelId="{7256439E-2652-419F-8780-266148BC8A75}" type="presParOf" srcId="{B45532D7-3624-4491-AF87-D2CA675A6872}" destId="{00B3AC73-EA5D-447F-8EC6-27612D633AED}" srcOrd="1" destOrd="0" presId="urn:microsoft.com/office/officeart/2008/layout/HorizontalMultiLevelHierarchy"/>
    <dgm:cxn modelId="{5E0F36D4-C23A-4996-90E4-B5C217338B58}" type="presParOf" srcId="{00B3AC73-EA5D-447F-8EC6-27612D633AED}" destId="{768A0C7E-7905-43B6-AD6A-854F1DFCD8A2}" srcOrd="0" destOrd="0" presId="urn:microsoft.com/office/officeart/2008/layout/HorizontalMultiLevelHierarchy"/>
    <dgm:cxn modelId="{70146722-49AA-4047-BFD2-109C4AB50A86}" type="presParOf" srcId="{00B3AC73-EA5D-447F-8EC6-27612D633AED}" destId="{A7839317-8DB9-41E0-94F8-A889E0300D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17A76-1674-4BE2-A876-C5C73FE299E4}">
      <dsp:nvSpPr>
        <dsp:cNvPr id="0" name=""/>
        <dsp:cNvSpPr/>
      </dsp:nvSpPr>
      <dsp:spPr>
        <a:xfrm>
          <a:off x="682013" y="2175669"/>
          <a:ext cx="446486" cy="1701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243" y="0"/>
              </a:lnTo>
              <a:lnTo>
                <a:pt x="223243" y="1701547"/>
              </a:lnTo>
              <a:lnTo>
                <a:pt x="446486" y="170154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00" b="1" kern="1200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861278" y="2982463"/>
        <a:ext cx="87957" cy="87957"/>
      </dsp:txXfrm>
    </dsp:sp>
    <dsp:sp modelId="{9E701B61-B2AD-4E79-AD60-73D939009DFC}">
      <dsp:nvSpPr>
        <dsp:cNvPr id="0" name=""/>
        <dsp:cNvSpPr/>
      </dsp:nvSpPr>
      <dsp:spPr>
        <a:xfrm>
          <a:off x="682013" y="2175669"/>
          <a:ext cx="446486" cy="83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243" y="0"/>
              </a:lnTo>
              <a:lnTo>
                <a:pt x="223243" y="832505"/>
              </a:lnTo>
              <a:lnTo>
                <a:pt x="446486" y="832505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881639" y="2568304"/>
        <a:ext cx="47233" cy="47233"/>
      </dsp:txXfrm>
    </dsp:sp>
    <dsp:sp modelId="{C6805210-18E2-4174-960C-69688D7DF00B}">
      <dsp:nvSpPr>
        <dsp:cNvPr id="0" name=""/>
        <dsp:cNvSpPr/>
      </dsp:nvSpPr>
      <dsp:spPr>
        <a:xfrm>
          <a:off x="682013" y="2129948"/>
          <a:ext cx="4464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48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894094" y="2164506"/>
        <a:ext cx="22324" cy="22324"/>
      </dsp:txXfrm>
    </dsp:sp>
    <dsp:sp modelId="{BA860652-944A-4B60-B0B2-70C9A2EBD423}">
      <dsp:nvSpPr>
        <dsp:cNvPr id="0" name=""/>
        <dsp:cNvSpPr/>
      </dsp:nvSpPr>
      <dsp:spPr>
        <a:xfrm>
          <a:off x="682013" y="1324895"/>
          <a:ext cx="446486" cy="850773"/>
        </a:xfrm>
        <a:custGeom>
          <a:avLst/>
          <a:gdLst/>
          <a:ahLst/>
          <a:cxnLst/>
          <a:rect l="0" t="0" r="0" b="0"/>
          <a:pathLst>
            <a:path>
              <a:moveTo>
                <a:pt x="0" y="850773"/>
              </a:moveTo>
              <a:lnTo>
                <a:pt x="223243" y="850773"/>
              </a:lnTo>
              <a:lnTo>
                <a:pt x="223243" y="0"/>
              </a:lnTo>
              <a:lnTo>
                <a:pt x="446486" y="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881236" y="1726261"/>
        <a:ext cx="48040" cy="48040"/>
      </dsp:txXfrm>
    </dsp:sp>
    <dsp:sp modelId="{032EBF3F-9ED5-4F1F-B9DC-2CCA0CA1C70A}">
      <dsp:nvSpPr>
        <dsp:cNvPr id="0" name=""/>
        <dsp:cNvSpPr/>
      </dsp:nvSpPr>
      <dsp:spPr>
        <a:xfrm>
          <a:off x="682013" y="474121"/>
          <a:ext cx="446486" cy="1701547"/>
        </a:xfrm>
        <a:custGeom>
          <a:avLst/>
          <a:gdLst/>
          <a:ahLst/>
          <a:cxnLst/>
          <a:rect l="0" t="0" r="0" b="0"/>
          <a:pathLst>
            <a:path>
              <a:moveTo>
                <a:pt x="0" y="1701547"/>
              </a:moveTo>
              <a:lnTo>
                <a:pt x="223243" y="1701547"/>
              </a:lnTo>
              <a:lnTo>
                <a:pt x="223243" y="0"/>
              </a:lnTo>
              <a:lnTo>
                <a:pt x="446486" y="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00" b="1" kern="1200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861278" y="1280916"/>
        <a:ext cx="87957" cy="87957"/>
      </dsp:txXfrm>
    </dsp:sp>
    <dsp:sp modelId="{CE144EB0-97C7-4AF6-9782-7D1FDB70A378}">
      <dsp:nvSpPr>
        <dsp:cNvPr id="0" name=""/>
        <dsp:cNvSpPr/>
      </dsp:nvSpPr>
      <dsp:spPr>
        <a:xfrm rot="16200000">
          <a:off x="-1449398" y="1835359"/>
          <a:ext cx="3582205" cy="6806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strike="noStrike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Birth control</a:t>
          </a:r>
          <a:endParaRPr lang="ro-RO" sz="4400" b="1" strike="noStrike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-1449398" y="1835359"/>
        <a:ext cx="3582205" cy="680618"/>
      </dsp:txXfrm>
    </dsp:sp>
    <dsp:sp modelId="{768A0C7E-7905-43B6-AD6A-854F1DFCD8A2}">
      <dsp:nvSpPr>
        <dsp:cNvPr id="0" name=""/>
        <dsp:cNvSpPr/>
      </dsp:nvSpPr>
      <dsp:spPr>
        <a:xfrm>
          <a:off x="1128499" y="133812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b="1" kern="1200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Etonogestrel</a:t>
          </a:r>
          <a:endParaRPr lang="ro-RO" sz="23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1128499" y="133812"/>
        <a:ext cx="2232430" cy="680618"/>
      </dsp:txXfrm>
    </dsp:sp>
    <dsp:sp modelId="{49FAD961-D7C4-4847-9E0E-89E94F3BE629}">
      <dsp:nvSpPr>
        <dsp:cNvPr id="0" name=""/>
        <dsp:cNvSpPr/>
      </dsp:nvSpPr>
      <dsp:spPr>
        <a:xfrm>
          <a:off x="1128499" y="984585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b="1" kern="1200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Ethinyl</a:t>
          </a:r>
          <a:r>
            <a:rPr lang="ro-RO" sz="23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 estradiol / </a:t>
          </a:r>
          <a:r>
            <a:rPr lang="ro-RO" sz="2300" b="1" kern="1200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norethindrone</a:t>
          </a:r>
          <a:endParaRPr lang="ro-RO" sz="23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1128499" y="984585"/>
        <a:ext cx="2232430" cy="680618"/>
      </dsp:txXfrm>
    </dsp:sp>
    <dsp:sp modelId="{1F251EE2-E5BC-4815-8F3B-3722860D2B5D}">
      <dsp:nvSpPr>
        <dsp:cNvPr id="0" name=""/>
        <dsp:cNvSpPr/>
      </dsp:nvSpPr>
      <dsp:spPr>
        <a:xfrm>
          <a:off x="1128499" y="1835359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b="1" kern="1200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Nexplanon</a:t>
          </a:r>
          <a:endParaRPr lang="ro-RO" sz="23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1128499" y="1835359"/>
        <a:ext cx="2232430" cy="680618"/>
      </dsp:txXfrm>
    </dsp:sp>
    <dsp:sp modelId="{5EFDD427-61CE-4116-BAE7-315090ED8A54}">
      <dsp:nvSpPr>
        <dsp:cNvPr id="0" name=""/>
        <dsp:cNvSpPr/>
      </dsp:nvSpPr>
      <dsp:spPr>
        <a:xfrm>
          <a:off x="1128499" y="2667865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b="1" kern="1200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Levonorgestrel</a:t>
          </a:r>
          <a:endParaRPr lang="ro-RO" sz="23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1128499" y="2667865"/>
        <a:ext cx="2232430" cy="680618"/>
      </dsp:txXfrm>
    </dsp:sp>
    <dsp:sp modelId="{52FC75A8-A766-4FB0-903C-F240A58348AC}">
      <dsp:nvSpPr>
        <dsp:cNvPr id="0" name=""/>
        <dsp:cNvSpPr/>
      </dsp:nvSpPr>
      <dsp:spPr>
        <a:xfrm>
          <a:off x="1128499" y="3536906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b="1" kern="1200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Ethinyl</a:t>
          </a:r>
          <a:r>
            <a:rPr lang="ro-RO" sz="23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 estradiol / </a:t>
          </a:r>
          <a:r>
            <a:rPr lang="ro-RO" sz="2300" b="1" kern="1200" cap="none" spc="0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norgestimate</a:t>
          </a:r>
          <a:endParaRPr lang="ro-RO" sz="23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1128499" y="3536906"/>
        <a:ext cx="2232430" cy="68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0D9E-7296-412F-857A-146626955139}">
      <dsp:nvSpPr>
        <dsp:cNvPr id="0" name=""/>
        <dsp:cNvSpPr/>
      </dsp:nvSpPr>
      <dsp:spPr>
        <a:xfrm>
          <a:off x="682013" y="2175669"/>
          <a:ext cx="446486" cy="1701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243" y="0"/>
              </a:lnTo>
              <a:lnTo>
                <a:pt x="223243" y="1701547"/>
              </a:lnTo>
              <a:lnTo>
                <a:pt x="446486" y="170154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00" kern="1200"/>
        </a:p>
      </dsp:txBody>
      <dsp:txXfrm>
        <a:off x="861278" y="2982463"/>
        <a:ext cx="87957" cy="87957"/>
      </dsp:txXfrm>
    </dsp:sp>
    <dsp:sp modelId="{D57792E9-A564-4EB7-B7C0-553A0EC26484}">
      <dsp:nvSpPr>
        <dsp:cNvPr id="0" name=""/>
        <dsp:cNvSpPr/>
      </dsp:nvSpPr>
      <dsp:spPr>
        <a:xfrm>
          <a:off x="682013" y="2175669"/>
          <a:ext cx="446486" cy="850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243" y="0"/>
              </a:lnTo>
              <a:lnTo>
                <a:pt x="223243" y="850773"/>
              </a:lnTo>
              <a:lnTo>
                <a:pt x="446486" y="8507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881236" y="2577035"/>
        <a:ext cx="48040" cy="48040"/>
      </dsp:txXfrm>
    </dsp:sp>
    <dsp:sp modelId="{C6805210-18E2-4174-960C-69688D7DF00B}">
      <dsp:nvSpPr>
        <dsp:cNvPr id="0" name=""/>
        <dsp:cNvSpPr/>
      </dsp:nvSpPr>
      <dsp:spPr>
        <a:xfrm>
          <a:off x="682013" y="2129948"/>
          <a:ext cx="4464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48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894094" y="2164506"/>
        <a:ext cx="22324" cy="22324"/>
      </dsp:txXfrm>
    </dsp:sp>
    <dsp:sp modelId="{BA860652-944A-4B60-B0B2-70C9A2EBD423}">
      <dsp:nvSpPr>
        <dsp:cNvPr id="0" name=""/>
        <dsp:cNvSpPr/>
      </dsp:nvSpPr>
      <dsp:spPr>
        <a:xfrm>
          <a:off x="682013" y="1324895"/>
          <a:ext cx="446486" cy="850773"/>
        </a:xfrm>
        <a:custGeom>
          <a:avLst/>
          <a:gdLst/>
          <a:ahLst/>
          <a:cxnLst/>
          <a:rect l="0" t="0" r="0" b="0"/>
          <a:pathLst>
            <a:path>
              <a:moveTo>
                <a:pt x="0" y="850773"/>
              </a:moveTo>
              <a:lnTo>
                <a:pt x="223243" y="850773"/>
              </a:lnTo>
              <a:lnTo>
                <a:pt x="223243" y="0"/>
              </a:lnTo>
              <a:lnTo>
                <a:pt x="44648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881236" y="1726261"/>
        <a:ext cx="48040" cy="48040"/>
      </dsp:txXfrm>
    </dsp:sp>
    <dsp:sp modelId="{032EBF3F-9ED5-4F1F-B9DC-2CCA0CA1C70A}">
      <dsp:nvSpPr>
        <dsp:cNvPr id="0" name=""/>
        <dsp:cNvSpPr/>
      </dsp:nvSpPr>
      <dsp:spPr>
        <a:xfrm>
          <a:off x="682013" y="474121"/>
          <a:ext cx="446486" cy="1701547"/>
        </a:xfrm>
        <a:custGeom>
          <a:avLst/>
          <a:gdLst/>
          <a:ahLst/>
          <a:cxnLst/>
          <a:rect l="0" t="0" r="0" b="0"/>
          <a:pathLst>
            <a:path>
              <a:moveTo>
                <a:pt x="0" y="1701547"/>
              </a:moveTo>
              <a:lnTo>
                <a:pt x="223243" y="1701547"/>
              </a:lnTo>
              <a:lnTo>
                <a:pt x="223243" y="0"/>
              </a:lnTo>
              <a:lnTo>
                <a:pt x="44648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00" kern="1200"/>
        </a:p>
      </dsp:txBody>
      <dsp:txXfrm>
        <a:off x="861278" y="1280916"/>
        <a:ext cx="87957" cy="87957"/>
      </dsp:txXfrm>
    </dsp:sp>
    <dsp:sp modelId="{CE144EB0-97C7-4AF6-9782-7D1FDB70A378}">
      <dsp:nvSpPr>
        <dsp:cNvPr id="0" name=""/>
        <dsp:cNvSpPr/>
      </dsp:nvSpPr>
      <dsp:spPr>
        <a:xfrm rot="16200000">
          <a:off x="-1449398" y="1835359"/>
          <a:ext cx="3582205" cy="680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Depression</a:t>
          </a:r>
          <a:endParaRPr lang="ro-RO" sz="4400" kern="1200" dirty="0"/>
        </a:p>
      </dsp:txBody>
      <dsp:txXfrm>
        <a:off x="-1449398" y="1835359"/>
        <a:ext cx="3582205" cy="680618"/>
      </dsp:txXfrm>
    </dsp:sp>
    <dsp:sp modelId="{768A0C7E-7905-43B6-AD6A-854F1DFCD8A2}">
      <dsp:nvSpPr>
        <dsp:cNvPr id="0" name=""/>
        <dsp:cNvSpPr/>
      </dsp:nvSpPr>
      <dsp:spPr>
        <a:xfrm>
          <a:off x="1128499" y="133812"/>
          <a:ext cx="2232430" cy="680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 err="1"/>
            <a:t>Bupropion</a:t>
          </a:r>
          <a:endParaRPr lang="ro-RO" sz="2800" kern="1200" dirty="0"/>
        </a:p>
      </dsp:txBody>
      <dsp:txXfrm>
        <a:off x="1128499" y="133812"/>
        <a:ext cx="2232430" cy="680618"/>
      </dsp:txXfrm>
    </dsp:sp>
    <dsp:sp modelId="{49FAD961-D7C4-4847-9E0E-89E94F3BE629}">
      <dsp:nvSpPr>
        <dsp:cNvPr id="0" name=""/>
        <dsp:cNvSpPr/>
      </dsp:nvSpPr>
      <dsp:spPr>
        <a:xfrm>
          <a:off x="1128499" y="984585"/>
          <a:ext cx="2232430" cy="680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 err="1"/>
            <a:t>Sertraline</a:t>
          </a:r>
          <a:endParaRPr lang="ro-RO" sz="2800" kern="1200" dirty="0"/>
        </a:p>
      </dsp:txBody>
      <dsp:txXfrm>
        <a:off x="1128499" y="984585"/>
        <a:ext cx="2232430" cy="680618"/>
      </dsp:txXfrm>
    </dsp:sp>
    <dsp:sp modelId="{1F251EE2-E5BC-4815-8F3B-3722860D2B5D}">
      <dsp:nvSpPr>
        <dsp:cNvPr id="0" name=""/>
        <dsp:cNvSpPr/>
      </dsp:nvSpPr>
      <dsp:spPr>
        <a:xfrm>
          <a:off x="1128499" y="1835359"/>
          <a:ext cx="2232430" cy="680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 err="1"/>
            <a:t>Venlafaxine</a:t>
          </a:r>
          <a:endParaRPr lang="ro-RO" sz="2800" kern="1200" dirty="0"/>
        </a:p>
      </dsp:txBody>
      <dsp:txXfrm>
        <a:off x="1128499" y="1835359"/>
        <a:ext cx="2232430" cy="680618"/>
      </dsp:txXfrm>
    </dsp:sp>
    <dsp:sp modelId="{00994860-8CD8-4A3F-8575-57EB31F91ABA}">
      <dsp:nvSpPr>
        <dsp:cNvPr id="0" name=""/>
        <dsp:cNvSpPr/>
      </dsp:nvSpPr>
      <dsp:spPr>
        <a:xfrm>
          <a:off x="1128499" y="2686133"/>
          <a:ext cx="2232430" cy="680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 err="1"/>
            <a:t>Pristiq</a:t>
          </a:r>
          <a:endParaRPr lang="ro-RO" sz="2800" kern="1200" dirty="0"/>
        </a:p>
      </dsp:txBody>
      <dsp:txXfrm>
        <a:off x="1128499" y="2686133"/>
        <a:ext cx="2232430" cy="680618"/>
      </dsp:txXfrm>
    </dsp:sp>
    <dsp:sp modelId="{C1A588A7-41C5-4410-8948-9302F15E89CA}">
      <dsp:nvSpPr>
        <dsp:cNvPr id="0" name=""/>
        <dsp:cNvSpPr/>
      </dsp:nvSpPr>
      <dsp:spPr>
        <a:xfrm>
          <a:off x="1128499" y="3536906"/>
          <a:ext cx="2232430" cy="680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 err="1"/>
            <a:t>Desvenlafaxine</a:t>
          </a:r>
          <a:endParaRPr lang="ro-RO" sz="2800" kern="1200" dirty="0"/>
        </a:p>
      </dsp:txBody>
      <dsp:txXfrm>
        <a:off x="1128499" y="3536906"/>
        <a:ext cx="2232430" cy="680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0D9E-7296-412F-857A-146626955139}">
      <dsp:nvSpPr>
        <dsp:cNvPr id="0" name=""/>
        <dsp:cNvSpPr/>
      </dsp:nvSpPr>
      <dsp:spPr>
        <a:xfrm>
          <a:off x="682013" y="2175669"/>
          <a:ext cx="446486" cy="1701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243" y="0"/>
              </a:lnTo>
              <a:lnTo>
                <a:pt x="223243" y="1701547"/>
              </a:lnTo>
              <a:lnTo>
                <a:pt x="446486" y="170154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00" kern="1200"/>
        </a:p>
      </dsp:txBody>
      <dsp:txXfrm>
        <a:off x="861278" y="2982463"/>
        <a:ext cx="87957" cy="87957"/>
      </dsp:txXfrm>
    </dsp:sp>
    <dsp:sp modelId="{9E701B61-B2AD-4E79-AD60-73D939009DFC}">
      <dsp:nvSpPr>
        <dsp:cNvPr id="0" name=""/>
        <dsp:cNvSpPr/>
      </dsp:nvSpPr>
      <dsp:spPr>
        <a:xfrm>
          <a:off x="682013" y="2175669"/>
          <a:ext cx="446486" cy="83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243" y="0"/>
              </a:lnTo>
              <a:lnTo>
                <a:pt x="223243" y="832505"/>
              </a:lnTo>
              <a:lnTo>
                <a:pt x="446486" y="832505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881639" y="2568304"/>
        <a:ext cx="47233" cy="47233"/>
      </dsp:txXfrm>
    </dsp:sp>
    <dsp:sp modelId="{C6805210-18E2-4174-960C-69688D7DF00B}">
      <dsp:nvSpPr>
        <dsp:cNvPr id="0" name=""/>
        <dsp:cNvSpPr/>
      </dsp:nvSpPr>
      <dsp:spPr>
        <a:xfrm>
          <a:off x="682013" y="2129948"/>
          <a:ext cx="4464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48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894094" y="2164506"/>
        <a:ext cx="22324" cy="22324"/>
      </dsp:txXfrm>
    </dsp:sp>
    <dsp:sp modelId="{BA860652-944A-4B60-B0B2-70C9A2EBD423}">
      <dsp:nvSpPr>
        <dsp:cNvPr id="0" name=""/>
        <dsp:cNvSpPr/>
      </dsp:nvSpPr>
      <dsp:spPr>
        <a:xfrm>
          <a:off x="682013" y="1324895"/>
          <a:ext cx="446486" cy="850773"/>
        </a:xfrm>
        <a:custGeom>
          <a:avLst/>
          <a:gdLst/>
          <a:ahLst/>
          <a:cxnLst/>
          <a:rect l="0" t="0" r="0" b="0"/>
          <a:pathLst>
            <a:path>
              <a:moveTo>
                <a:pt x="0" y="850773"/>
              </a:moveTo>
              <a:lnTo>
                <a:pt x="223243" y="850773"/>
              </a:lnTo>
              <a:lnTo>
                <a:pt x="223243" y="0"/>
              </a:lnTo>
              <a:lnTo>
                <a:pt x="446486" y="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881236" y="1726261"/>
        <a:ext cx="48040" cy="48040"/>
      </dsp:txXfrm>
    </dsp:sp>
    <dsp:sp modelId="{032EBF3F-9ED5-4F1F-B9DC-2CCA0CA1C70A}">
      <dsp:nvSpPr>
        <dsp:cNvPr id="0" name=""/>
        <dsp:cNvSpPr/>
      </dsp:nvSpPr>
      <dsp:spPr>
        <a:xfrm>
          <a:off x="682013" y="474121"/>
          <a:ext cx="446486" cy="1701547"/>
        </a:xfrm>
        <a:custGeom>
          <a:avLst/>
          <a:gdLst/>
          <a:ahLst/>
          <a:cxnLst/>
          <a:rect l="0" t="0" r="0" b="0"/>
          <a:pathLst>
            <a:path>
              <a:moveTo>
                <a:pt x="0" y="1701547"/>
              </a:moveTo>
              <a:lnTo>
                <a:pt x="223243" y="1701547"/>
              </a:lnTo>
              <a:lnTo>
                <a:pt x="223243" y="0"/>
              </a:lnTo>
              <a:lnTo>
                <a:pt x="446486" y="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00" kern="1200"/>
        </a:p>
      </dsp:txBody>
      <dsp:txXfrm>
        <a:off x="861278" y="1280916"/>
        <a:ext cx="87957" cy="87957"/>
      </dsp:txXfrm>
    </dsp:sp>
    <dsp:sp modelId="{CE144EB0-97C7-4AF6-9782-7D1FDB70A378}">
      <dsp:nvSpPr>
        <dsp:cNvPr id="0" name=""/>
        <dsp:cNvSpPr/>
      </dsp:nvSpPr>
      <dsp:spPr>
        <a:xfrm rot="16200000">
          <a:off x="-1449398" y="1835359"/>
          <a:ext cx="3582205" cy="6806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Pain</a:t>
          </a:r>
          <a:endParaRPr lang="ro-RO" sz="4400" kern="1200" dirty="0"/>
        </a:p>
      </dsp:txBody>
      <dsp:txXfrm>
        <a:off x="-1449398" y="1835359"/>
        <a:ext cx="3582205" cy="680618"/>
      </dsp:txXfrm>
    </dsp:sp>
    <dsp:sp modelId="{768A0C7E-7905-43B6-AD6A-854F1DFCD8A2}">
      <dsp:nvSpPr>
        <dsp:cNvPr id="0" name=""/>
        <dsp:cNvSpPr/>
      </dsp:nvSpPr>
      <dsp:spPr>
        <a:xfrm>
          <a:off x="1128499" y="133812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 dirty="0" err="1"/>
            <a:t>Tramadol</a:t>
          </a:r>
          <a:endParaRPr lang="ro-RO" sz="2300" kern="1200" dirty="0"/>
        </a:p>
      </dsp:txBody>
      <dsp:txXfrm>
        <a:off x="1128499" y="133812"/>
        <a:ext cx="2232430" cy="680618"/>
      </dsp:txXfrm>
    </dsp:sp>
    <dsp:sp modelId="{49FAD961-D7C4-4847-9E0E-89E94F3BE629}">
      <dsp:nvSpPr>
        <dsp:cNvPr id="0" name=""/>
        <dsp:cNvSpPr/>
      </dsp:nvSpPr>
      <dsp:spPr>
        <a:xfrm>
          <a:off x="1128499" y="984585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 dirty="0" err="1"/>
            <a:t>Acetaminophen</a:t>
          </a:r>
          <a:r>
            <a:rPr lang="ro-RO" sz="2300" kern="1200" dirty="0"/>
            <a:t> / </a:t>
          </a:r>
          <a:r>
            <a:rPr lang="ro-RO" sz="2300" kern="1200" dirty="0" err="1"/>
            <a:t>hydrocodone</a:t>
          </a:r>
          <a:endParaRPr lang="ro-RO" sz="2300" kern="1200" dirty="0"/>
        </a:p>
      </dsp:txBody>
      <dsp:txXfrm>
        <a:off x="1128499" y="984585"/>
        <a:ext cx="2232430" cy="680618"/>
      </dsp:txXfrm>
    </dsp:sp>
    <dsp:sp modelId="{1F251EE2-E5BC-4815-8F3B-3722860D2B5D}">
      <dsp:nvSpPr>
        <dsp:cNvPr id="0" name=""/>
        <dsp:cNvSpPr/>
      </dsp:nvSpPr>
      <dsp:spPr>
        <a:xfrm>
          <a:off x="1128499" y="1835359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 dirty="0" err="1"/>
            <a:t>Oxycodone</a:t>
          </a:r>
          <a:endParaRPr lang="ro-RO" sz="2300" kern="1200" dirty="0"/>
        </a:p>
      </dsp:txBody>
      <dsp:txXfrm>
        <a:off x="1128499" y="1835359"/>
        <a:ext cx="2232430" cy="680618"/>
      </dsp:txXfrm>
    </dsp:sp>
    <dsp:sp modelId="{5EFDD427-61CE-4116-BAE7-315090ED8A54}">
      <dsp:nvSpPr>
        <dsp:cNvPr id="0" name=""/>
        <dsp:cNvSpPr/>
      </dsp:nvSpPr>
      <dsp:spPr>
        <a:xfrm>
          <a:off x="1128499" y="2667865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 dirty="0" err="1"/>
            <a:t>Acetaminophen</a:t>
          </a:r>
          <a:r>
            <a:rPr lang="ro-RO" sz="2300" kern="1200" dirty="0"/>
            <a:t> / </a:t>
          </a:r>
          <a:r>
            <a:rPr lang="ro-RO" sz="2300" kern="1200" dirty="0" err="1"/>
            <a:t>oxycodone</a:t>
          </a:r>
          <a:endParaRPr lang="ro-RO" sz="2300" kern="1200" dirty="0"/>
        </a:p>
      </dsp:txBody>
      <dsp:txXfrm>
        <a:off x="1128499" y="2667865"/>
        <a:ext cx="2232430" cy="680618"/>
      </dsp:txXfrm>
    </dsp:sp>
    <dsp:sp modelId="{C1A588A7-41C5-4410-8948-9302F15E89CA}">
      <dsp:nvSpPr>
        <dsp:cNvPr id="0" name=""/>
        <dsp:cNvSpPr/>
      </dsp:nvSpPr>
      <dsp:spPr>
        <a:xfrm>
          <a:off x="1128499" y="3536906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 dirty="0" err="1"/>
            <a:t>Tapentadol</a:t>
          </a:r>
          <a:endParaRPr lang="ro-RO" sz="2300" kern="1200" dirty="0"/>
        </a:p>
      </dsp:txBody>
      <dsp:txXfrm>
        <a:off x="1128499" y="3536906"/>
        <a:ext cx="2232430" cy="680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0D9E-7296-412F-857A-146626955139}">
      <dsp:nvSpPr>
        <dsp:cNvPr id="0" name=""/>
        <dsp:cNvSpPr/>
      </dsp:nvSpPr>
      <dsp:spPr>
        <a:xfrm>
          <a:off x="682013" y="2175669"/>
          <a:ext cx="446486" cy="1701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243" y="0"/>
              </a:lnTo>
              <a:lnTo>
                <a:pt x="223243" y="1701547"/>
              </a:lnTo>
              <a:lnTo>
                <a:pt x="446486" y="170154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00" kern="1200"/>
        </a:p>
      </dsp:txBody>
      <dsp:txXfrm>
        <a:off x="861278" y="2982463"/>
        <a:ext cx="87957" cy="87957"/>
      </dsp:txXfrm>
    </dsp:sp>
    <dsp:sp modelId="{D57792E9-A564-4EB7-B7C0-553A0EC26484}">
      <dsp:nvSpPr>
        <dsp:cNvPr id="0" name=""/>
        <dsp:cNvSpPr/>
      </dsp:nvSpPr>
      <dsp:spPr>
        <a:xfrm>
          <a:off x="682013" y="2175669"/>
          <a:ext cx="446486" cy="850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243" y="0"/>
              </a:lnTo>
              <a:lnTo>
                <a:pt x="223243" y="850773"/>
              </a:lnTo>
              <a:lnTo>
                <a:pt x="446486" y="8507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881236" y="2577035"/>
        <a:ext cx="48040" cy="48040"/>
      </dsp:txXfrm>
    </dsp:sp>
    <dsp:sp modelId="{C6805210-18E2-4174-960C-69688D7DF00B}">
      <dsp:nvSpPr>
        <dsp:cNvPr id="0" name=""/>
        <dsp:cNvSpPr/>
      </dsp:nvSpPr>
      <dsp:spPr>
        <a:xfrm>
          <a:off x="682013" y="2129948"/>
          <a:ext cx="4464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48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894094" y="2164506"/>
        <a:ext cx="22324" cy="22324"/>
      </dsp:txXfrm>
    </dsp:sp>
    <dsp:sp modelId="{BA860652-944A-4B60-B0B2-70C9A2EBD423}">
      <dsp:nvSpPr>
        <dsp:cNvPr id="0" name=""/>
        <dsp:cNvSpPr/>
      </dsp:nvSpPr>
      <dsp:spPr>
        <a:xfrm>
          <a:off x="682013" y="1324895"/>
          <a:ext cx="446486" cy="850773"/>
        </a:xfrm>
        <a:custGeom>
          <a:avLst/>
          <a:gdLst/>
          <a:ahLst/>
          <a:cxnLst/>
          <a:rect l="0" t="0" r="0" b="0"/>
          <a:pathLst>
            <a:path>
              <a:moveTo>
                <a:pt x="0" y="850773"/>
              </a:moveTo>
              <a:lnTo>
                <a:pt x="223243" y="850773"/>
              </a:lnTo>
              <a:lnTo>
                <a:pt x="223243" y="0"/>
              </a:lnTo>
              <a:lnTo>
                <a:pt x="44648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881236" y="1726261"/>
        <a:ext cx="48040" cy="48040"/>
      </dsp:txXfrm>
    </dsp:sp>
    <dsp:sp modelId="{032EBF3F-9ED5-4F1F-B9DC-2CCA0CA1C70A}">
      <dsp:nvSpPr>
        <dsp:cNvPr id="0" name=""/>
        <dsp:cNvSpPr/>
      </dsp:nvSpPr>
      <dsp:spPr>
        <a:xfrm>
          <a:off x="682013" y="474121"/>
          <a:ext cx="446486" cy="1701547"/>
        </a:xfrm>
        <a:custGeom>
          <a:avLst/>
          <a:gdLst/>
          <a:ahLst/>
          <a:cxnLst/>
          <a:rect l="0" t="0" r="0" b="0"/>
          <a:pathLst>
            <a:path>
              <a:moveTo>
                <a:pt x="0" y="1701547"/>
              </a:moveTo>
              <a:lnTo>
                <a:pt x="223243" y="1701547"/>
              </a:lnTo>
              <a:lnTo>
                <a:pt x="223243" y="0"/>
              </a:lnTo>
              <a:lnTo>
                <a:pt x="44648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00" kern="1200"/>
        </a:p>
      </dsp:txBody>
      <dsp:txXfrm>
        <a:off x="861278" y="1280916"/>
        <a:ext cx="87957" cy="87957"/>
      </dsp:txXfrm>
    </dsp:sp>
    <dsp:sp modelId="{CE144EB0-97C7-4AF6-9782-7D1FDB70A378}">
      <dsp:nvSpPr>
        <dsp:cNvPr id="0" name=""/>
        <dsp:cNvSpPr/>
      </dsp:nvSpPr>
      <dsp:spPr>
        <a:xfrm rot="16200000">
          <a:off x="-1449398" y="1835359"/>
          <a:ext cx="3582205" cy="680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Depression</a:t>
          </a:r>
          <a:endParaRPr lang="ro-RO" sz="4400" kern="1200" dirty="0"/>
        </a:p>
      </dsp:txBody>
      <dsp:txXfrm>
        <a:off x="-1449398" y="1835359"/>
        <a:ext cx="3582205" cy="680618"/>
      </dsp:txXfrm>
    </dsp:sp>
    <dsp:sp modelId="{768A0C7E-7905-43B6-AD6A-854F1DFCD8A2}">
      <dsp:nvSpPr>
        <dsp:cNvPr id="0" name=""/>
        <dsp:cNvSpPr/>
      </dsp:nvSpPr>
      <dsp:spPr>
        <a:xfrm>
          <a:off x="1128499" y="133812"/>
          <a:ext cx="2232430" cy="680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 err="1"/>
            <a:t>Bupropion</a:t>
          </a:r>
          <a:endParaRPr lang="ro-RO" sz="2800" kern="1200" dirty="0"/>
        </a:p>
      </dsp:txBody>
      <dsp:txXfrm>
        <a:off x="1128499" y="133812"/>
        <a:ext cx="2232430" cy="680618"/>
      </dsp:txXfrm>
    </dsp:sp>
    <dsp:sp modelId="{49FAD961-D7C4-4847-9E0E-89E94F3BE629}">
      <dsp:nvSpPr>
        <dsp:cNvPr id="0" name=""/>
        <dsp:cNvSpPr/>
      </dsp:nvSpPr>
      <dsp:spPr>
        <a:xfrm>
          <a:off x="1128499" y="984585"/>
          <a:ext cx="2232430" cy="680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 err="1"/>
            <a:t>Sertraline</a:t>
          </a:r>
          <a:endParaRPr lang="ro-RO" sz="2800" kern="1200" dirty="0"/>
        </a:p>
      </dsp:txBody>
      <dsp:txXfrm>
        <a:off x="1128499" y="984585"/>
        <a:ext cx="2232430" cy="680618"/>
      </dsp:txXfrm>
    </dsp:sp>
    <dsp:sp modelId="{1F251EE2-E5BC-4815-8F3B-3722860D2B5D}">
      <dsp:nvSpPr>
        <dsp:cNvPr id="0" name=""/>
        <dsp:cNvSpPr/>
      </dsp:nvSpPr>
      <dsp:spPr>
        <a:xfrm>
          <a:off x="1128499" y="1835359"/>
          <a:ext cx="2232430" cy="680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 err="1"/>
            <a:t>Venlafaxine</a:t>
          </a:r>
          <a:endParaRPr lang="ro-RO" sz="2800" kern="1200" dirty="0"/>
        </a:p>
      </dsp:txBody>
      <dsp:txXfrm>
        <a:off x="1128499" y="1835359"/>
        <a:ext cx="2232430" cy="680618"/>
      </dsp:txXfrm>
    </dsp:sp>
    <dsp:sp modelId="{00994860-8CD8-4A3F-8575-57EB31F91ABA}">
      <dsp:nvSpPr>
        <dsp:cNvPr id="0" name=""/>
        <dsp:cNvSpPr/>
      </dsp:nvSpPr>
      <dsp:spPr>
        <a:xfrm>
          <a:off x="1128499" y="2686133"/>
          <a:ext cx="2232430" cy="680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 err="1"/>
            <a:t>Pristiq</a:t>
          </a:r>
          <a:endParaRPr lang="ro-RO" sz="2800" kern="1200" dirty="0"/>
        </a:p>
      </dsp:txBody>
      <dsp:txXfrm>
        <a:off x="1128499" y="2686133"/>
        <a:ext cx="2232430" cy="680618"/>
      </dsp:txXfrm>
    </dsp:sp>
    <dsp:sp modelId="{C1A588A7-41C5-4410-8948-9302F15E89CA}">
      <dsp:nvSpPr>
        <dsp:cNvPr id="0" name=""/>
        <dsp:cNvSpPr/>
      </dsp:nvSpPr>
      <dsp:spPr>
        <a:xfrm>
          <a:off x="1128499" y="3536906"/>
          <a:ext cx="2232430" cy="680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Desvenlafaxine</a:t>
          </a:r>
          <a:endParaRPr lang="ro-RO" sz="2800" kern="1200" dirty="0"/>
        </a:p>
      </dsp:txBody>
      <dsp:txXfrm>
        <a:off x="1128499" y="3536906"/>
        <a:ext cx="2232430" cy="680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0D9E-7296-412F-857A-146626955139}">
      <dsp:nvSpPr>
        <dsp:cNvPr id="0" name=""/>
        <dsp:cNvSpPr/>
      </dsp:nvSpPr>
      <dsp:spPr>
        <a:xfrm>
          <a:off x="682013" y="2175669"/>
          <a:ext cx="446486" cy="1701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243" y="0"/>
              </a:lnTo>
              <a:lnTo>
                <a:pt x="223243" y="1701547"/>
              </a:lnTo>
              <a:lnTo>
                <a:pt x="446486" y="170154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00" kern="1200"/>
        </a:p>
      </dsp:txBody>
      <dsp:txXfrm>
        <a:off x="861278" y="2982463"/>
        <a:ext cx="87957" cy="87957"/>
      </dsp:txXfrm>
    </dsp:sp>
    <dsp:sp modelId="{9E701B61-B2AD-4E79-AD60-73D939009DFC}">
      <dsp:nvSpPr>
        <dsp:cNvPr id="0" name=""/>
        <dsp:cNvSpPr/>
      </dsp:nvSpPr>
      <dsp:spPr>
        <a:xfrm>
          <a:off x="682013" y="2175669"/>
          <a:ext cx="446486" cy="83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243" y="0"/>
              </a:lnTo>
              <a:lnTo>
                <a:pt x="223243" y="832505"/>
              </a:lnTo>
              <a:lnTo>
                <a:pt x="446486" y="832505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881639" y="2568304"/>
        <a:ext cx="47233" cy="47233"/>
      </dsp:txXfrm>
    </dsp:sp>
    <dsp:sp modelId="{C6805210-18E2-4174-960C-69688D7DF00B}">
      <dsp:nvSpPr>
        <dsp:cNvPr id="0" name=""/>
        <dsp:cNvSpPr/>
      </dsp:nvSpPr>
      <dsp:spPr>
        <a:xfrm>
          <a:off x="682013" y="2129948"/>
          <a:ext cx="4464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48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894094" y="2164506"/>
        <a:ext cx="22324" cy="22324"/>
      </dsp:txXfrm>
    </dsp:sp>
    <dsp:sp modelId="{BA860652-944A-4B60-B0B2-70C9A2EBD423}">
      <dsp:nvSpPr>
        <dsp:cNvPr id="0" name=""/>
        <dsp:cNvSpPr/>
      </dsp:nvSpPr>
      <dsp:spPr>
        <a:xfrm>
          <a:off x="682013" y="1324895"/>
          <a:ext cx="446486" cy="850773"/>
        </a:xfrm>
        <a:custGeom>
          <a:avLst/>
          <a:gdLst/>
          <a:ahLst/>
          <a:cxnLst/>
          <a:rect l="0" t="0" r="0" b="0"/>
          <a:pathLst>
            <a:path>
              <a:moveTo>
                <a:pt x="0" y="850773"/>
              </a:moveTo>
              <a:lnTo>
                <a:pt x="223243" y="850773"/>
              </a:lnTo>
              <a:lnTo>
                <a:pt x="223243" y="0"/>
              </a:lnTo>
              <a:lnTo>
                <a:pt x="446486" y="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881236" y="1726261"/>
        <a:ext cx="48040" cy="48040"/>
      </dsp:txXfrm>
    </dsp:sp>
    <dsp:sp modelId="{032EBF3F-9ED5-4F1F-B9DC-2CCA0CA1C70A}">
      <dsp:nvSpPr>
        <dsp:cNvPr id="0" name=""/>
        <dsp:cNvSpPr/>
      </dsp:nvSpPr>
      <dsp:spPr>
        <a:xfrm>
          <a:off x="682013" y="474121"/>
          <a:ext cx="446486" cy="1701547"/>
        </a:xfrm>
        <a:custGeom>
          <a:avLst/>
          <a:gdLst/>
          <a:ahLst/>
          <a:cxnLst/>
          <a:rect l="0" t="0" r="0" b="0"/>
          <a:pathLst>
            <a:path>
              <a:moveTo>
                <a:pt x="0" y="1701547"/>
              </a:moveTo>
              <a:lnTo>
                <a:pt x="223243" y="1701547"/>
              </a:lnTo>
              <a:lnTo>
                <a:pt x="223243" y="0"/>
              </a:lnTo>
              <a:lnTo>
                <a:pt x="446486" y="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00" kern="1200"/>
        </a:p>
      </dsp:txBody>
      <dsp:txXfrm>
        <a:off x="861278" y="1280916"/>
        <a:ext cx="87957" cy="87957"/>
      </dsp:txXfrm>
    </dsp:sp>
    <dsp:sp modelId="{CE144EB0-97C7-4AF6-9782-7D1FDB70A378}">
      <dsp:nvSpPr>
        <dsp:cNvPr id="0" name=""/>
        <dsp:cNvSpPr/>
      </dsp:nvSpPr>
      <dsp:spPr>
        <a:xfrm rot="16200000">
          <a:off x="-1449398" y="1835359"/>
          <a:ext cx="3582205" cy="6806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Pain</a:t>
          </a:r>
          <a:endParaRPr lang="ro-RO" sz="4400" kern="1200" dirty="0"/>
        </a:p>
      </dsp:txBody>
      <dsp:txXfrm>
        <a:off x="-1449398" y="1835359"/>
        <a:ext cx="3582205" cy="680618"/>
      </dsp:txXfrm>
    </dsp:sp>
    <dsp:sp modelId="{768A0C7E-7905-43B6-AD6A-854F1DFCD8A2}">
      <dsp:nvSpPr>
        <dsp:cNvPr id="0" name=""/>
        <dsp:cNvSpPr/>
      </dsp:nvSpPr>
      <dsp:spPr>
        <a:xfrm>
          <a:off x="1128499" y="133812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 dirty="0" err="1"/>
            <a:t>Tramadol</a:t>
          </a:r>
          <a:endParaRPr lang="ro-RO" sz="2300" kern="1200" dirty="0"/>
        </a:p>
      </dsp:txBody>
      <dsp:txXfrm>
        <a:off x="1128499" y="133812"/>
        <a:ext cx="2232430" cy="680618"/>
      </dsp:txXfrm>
    </dsp:sp>
    <dsp:sp modelId="{49FAD961-D7C4-4847-9E0E-89E94F3BE629}">
      <dsp:nvSpPr>
        <dsp:cNvPr id="0" name=""/>
        <dsp:cNvSpPr/>
      </dsp:nvSpPr>
      <dsp:spPr>
        <a:xfrm>
          <a:off x="1128499" y="984585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 dirty="0" err="1"/>
            <a:t>Acetaminophen</a:t>
          </a:r>
          <a:r>
            <a:rPr lang="ro-RO" sz="2300" kern="1200" dirty="0"/>
            <a:t> / </a:t>
          </a:r>
          <a:r>
            <a:rPr lang="ro-RO" sz="2300" kern="1200" dirty="0" err="1"/>
            <a:t>hydrocodone</a:t>
          </a:r>
          <a:endParaRPr lang="ro-RO" sz="2300" kern="1200" dirty="0"/>
        </a:p>
      </dsp:txBody>
      <dsp:txXfrm>
        <a:off x="1128499" y="984585"/>
        <a:ext cx="2232430" cy="680618"/>
      </dsp:txXfrm>
    </dsp:sp>
    <dsp:sp modelId="{1F251EE2-E5BC-4815-8F3B-3722860D2B5D}">
      <dsp:nvSpPr>
        <dsp:cNvPr id="0" name=""/>
        <dsp:cNvSpPr/>
      </dsp:nvSpPr>
      <dsp:spPr>
        <a:xfrm>
          <a:off x="1128499" y="1835359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 dirty="0" err="1"/>
            <a:t>Oxycodone</a:t>
          </a:r>
          <a:endParaRPr lang="ro-RO" sz="2300" kern="1200" dirty="0"/>
        </a:p>
      </dsp:txBody>
      <dsp:txXfrm>
        <a:off x="1128499" y="1835359"/>
        <a:ext cx="2232430" cy="680618"/>
      </dsp:txXfrm>
    </dsp:sp>
    <dsp:sp modelId="{5EFDD427-61CE-4116-BAE7-315090ED8A54}">
      <dsp:nvSpPr>
        <dsp:cNvPr id="0" name=""/>
        <dsp:cNvSpPr/>
      </dsp:nvSpPr>
      <dsp:spPr>
        <a:xfrm>
          <a:off x="1128499" y="2667865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 dirty="0" err="1"/>
            <a:t>Acetaminophen</a:t>
          </a:r>
          <a:r>
            <a:rPr lang="ro-RO" sz="2300" kern="1200" dirty="0"/>
            <a:t> / </a:t>
          </a:r>
          <a:r>
            <a:rPr lang="ro-RO" sz="2300" kern="1200" dirty="0" err="1"/>
            <a:t>oxycodone</a:t>
          </a:r>
          <a:endParaRPr lang="ro-RO" sz="2300" kern="1200" dirty="0"/>
        </a:p>
      </dsp:txBody>
      <dsp:txXfrm>
        <a:off x="1128499" y="2667865"/>
        <a:ext cx="2232430" cy="680618"/>
      </dsp:txXfrm>
    </dsp:sp>
    <dsp:sp modelId="{C1A588A7-41C5-4410-8948-9302F15E89CA}">
      <dsp:nvSpPr>
        <dsp:cNvPr id="0" name=""/>
        <dsp:cNvSpPr/>
      </dsp:nvSpPr>
      <dsp:spPr>
        <a:xfrm>
          <a:off x="1128499" y="3536906"/>
          <a:ext cx="2232430" cy="680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Tapentadol</a:t>
          </a:r>
          <a:endParaRPr lang="ro-RO" sz="2300" kern="1200" dirty="0"/>
        </a:p>
      </dsp:txBody>
      <dsp:txXfrm>
        <a:off x="1128499" y="3536906"/>
        <a:ext cx="2232430" cy="680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792E9-A564-4EB7-B7C0-553A0EC26484}">
      <dsp:nvSpPr>
        <dsp:cNvPr id="0" name=""/>
        <dsp:cNvSpPr/>
      </dsp:nvSpPr>
      <dsp:spPr>
        <a:xfrm>
          <a:off x="538568" y="2553653"/>
          <a:ext cx="353406" cy="1024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703" y="0"/>
              </a:lnTo>
              <a:lnTo>
                <a:pt x="176703" y="1024307"/>
              </a:lnTo>
              <a:lnTo>
                <a:pt x="353406" y="1024307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688182" y="3038717"/>
        <a:ext cx="54177" cy="54177"/>
      </dsp:txXfrm>
    </dsp:sp>
    <dsp:sp modelId="{C6805210-18E2-4174-960C-69688D7DF00B}">
      <dsp:nvSpPr>
        <dsp:cNvPr id="0" name=""/>
        <dsp:cNvSpPr/>
      </dsp:nvSpPr>
      <dsp:spPr>
        <a:xfrm>
          <a:off x="538568" y="2553653"/>
          <a:ext cx="353099" cy="336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549" y="0"/>
              </a:lnTo>
              <a:lnTo>
                <a:pt x="176549" y="336413"/>
              </a:lnTo>
              <a:lnTo>
                <a:pt x="353099" y="33641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702926" y="2709667"/>
        <a:ext cx="24385" cy="24385"/>
      </dsp:txXfrm>
    </dsp:sp>
    <dsp:sp modelId="{BA860652-944A-4B60-B0B2-70C9A2EBD423}">
      <dsp:nvSpPr>
        <dsp:cNvPr id="0" name=""/>
        <dsp:cNvSpPr/>
      </dsp:nvSpPr>
      <dsp:spPr>
        <a:xfrm>
          <a:off x="538568" y="2217239"/>
          <a:ext cx="353099" cy="336413"/>
        </a:xfrm>
        <a:custGeom>
          <a:avLst/>
          <a:gdLst/>
          <a:ahLst/>
          <a:cxnLst/>
          <a:rect l="0" t="0" r="0" b="0"/>
          <a:pathLst>
            <a:path>
              <a:moveTo>
                <a:pt x="0" y="336413"/>
              </a:moveTo>
              <a:lnTo>
                <a:pt x="176549" y="336413"/>
              </a:lnTo>
              <a:lnTo>
                <a:pt x="176549" y="0"/>
              </a:lnTo>
              <a:lnTo>
                <a:pt x="353099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702926" y="2373253"/>
        <a:ext cx="24385" cy="24385"/>
      </dsp:txXfrm>
    </dsp:sp>
    <dsp:sp modelId="{032EBF3F-9ED5-4F1F-B9DC-2CCA0CA1C70A}">
      <dsp:nvSpPr>
        <dsp:cNvPr id="0" name=""/>
        <dsp:cNvSpPr/>
      </dsp:nvSpPr>
      <dsp:spPr>
        <a:xfrm>
          <a:off x="538568" y="1544411"/>
          <a:ext cx="353099" cy="1009241"/>
        </a:xfrm>
        <a:custGeom>
          <a:avLst/>
          <a:gdLst/>
          <a:ahLst/>
          <a:cxnLst/>
          <a:rect l="0" t="0" r="0" b="0"/>
          <a:pathLst>
            <a:path>
              <a:moveTo>
                <a:pt x="0" y="1009241"/>
              </a:moveTo>
              <a:lnTo>
                <a:pt x="176549" y="1009241"/>
              </a:lnTo>
              <a:lnTo>
                <a:pt x="176549" y="0"/>
              </a:lnTo>
              <a:lnTo>
                <a:pt x="353099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688387" y="2022301"/>
        <a:ext cx="53461" cy="53461"/>
      </dsp:txXfrm>
    </dsp:sp>
    <dsp:sp modelId="{CE144EB0-97C7-4AF6-9782-7D1FDB70A378}">
      <dsp:nvSpPr>
        <dsp:cNvPr id="0" name=""/>
        <dsp:cNvSpPr/>
      </dsp:nvSpPr>
      <dsp:spPr>
        <a:xfrm rot="16200000">
          <a:off x="-1147041" y="2284521"/>
          <a:ext cx="2832958" cy="5382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Levonorgestrel</a:t>
          </a:r>
          <a:endParaRPr lang="ro-RO" sz="35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-1147041" y="2284521"/>
        <a:ext cx="2832958" cy="538262"/>
      </dsp:txXfrm>
    </dsp:sp>
    <dsp:sp modelId="{768A0C7E-7905-43B6-AD6A-854F1DFCD8A2}">
      <dsp:nvSpPr>
        <dsp:cNvPr id="0" name=""/>
        <dsp:cNvSpPr/>
      </dsp:nvSpPr>
      <dsp:spPr>
        <a:xfrm>
          <a:off x="891668" y="1275280"/>
          <a:ext cx="1765499" cy="5382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Birth</a:t>
          </a:r>
          <a:r>
            <a:rPr lang="ro-RO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Control</a:t>
          </a:r>
        </a:p>
      </dsp:txBody>
      <dsp:txXfrm>
        <a:off x="891668" y="1275280"/>
        <a:ext cx="1765499" cy="538262"/>
      </dsp:txXfrm>
    </dsp:sp>
    <dsp:sp modelId="{49FAD961-D7C4-4847-9E0E-89E94F3BE629}">
      <dsp:nvSpPr>
        <dsp:cNvPr id="0" name=""/>
        <dsp:cNvSpPr/>
      </dsp:nvSpPr>
      <dsp:spPr>
        <a:xfrm>
          <a:off x="891668" y="1948108"/>
          <a:ext cx="1765499" cy="5382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Emergency</a:t>
          </a:r>
          <a:r>
            <a:rPr lang="ro-RO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ro-RO" sz="18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Contraception</a:t>
          </a:r>
          <a:endParaRPr lang="ro-RO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891668" y="1948108"/>
        <a:ext cx="1765499" cy="538262"/>
      </dsp:txXfrm>
    </dsp:sp>
    <dsp:sp modelId="{1F251EE2-E5BC-4815-8F3B-3722860D2B5D}">
      <dsp:nvSpPr>
        <dsp:cNvPr id="0" name=""/>
        <dsp:cNvSpPr/>
      </dsp:nvSpPr>
      <dsp:spPr>
        <a:xfrm>
          <a:off x="891668" y="2620935"/>
          <a:ext cx="1765499" cy="5382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Abnormal Uterine </a:t>
          </a:r>
          <a:r>
            <a:rPr lang="ro-RO" sz="18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Bleeding</a:t>
          </a:r>
          <a:endParaRPr lang="ro-RO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891668" y="2620935"/>
        <a:ext cx="1765499" cy="538262"/>
      </dsp:txXfrm>
    </dsp:sp>
    <dsp:sp modelId="{00994860-8CD8-4A3F-8575-57EB31F91ABA}">
      <dsp:nvSpPr>
        <dsp:cNvPr id="0" name=""/>
        <dsp:cNvSpPr/>
      </dsp:nvSpPr>
      <dsp:spPr>
        <a:xfrm>
          <a:off x="891975" y="3308829"/>
          <a:ext cx="1765499" cy="5382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 </a:t>
          </a:r>
          <a:r>
            <a:rPr lang="ro-RO" sz="18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Not</a:t>
          </a:r>
          <a:r>
            <a:rPr lang="ro-RO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ro-RO" sz="18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Listed</a:t>
          </a:r>
          <a:r>
            <a:rPr lang="ro-RO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/ </a:t>
          </a:r>
          <a:r>
            <a:rPr lang="ro-RO" sz="18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Othe</a:t>
          </a:r>
          <a:r>
            <a:rPr lang="en-GB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</a:t>
          </a:r>
          <a:endParaRPr lang="ro-RO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891975" y="3308829"/>
        <a:ext cx="1765499" cy="5382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60652-944A-4B60-B0B2-70C9A2EBD423}">
      <dsp:nvSpPr>
        <dsp:cNvPr id="0" name=""/>
        <dsp:cNvSpPr/>
      </dsp:nvSpPr>
      <dsp:spPr>
        <a:xfrm>
          <a:off x="541579" y="2577465"/>
          <a:ext cx="353882" cy="33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941" y="0"/>
              </a:lnTo>
              <a:lnTo>
                <a:pt x="176941" y="337159"/>
              </a:lnTo>
              <a:lnTo>
                <a:pt x="353882" y="337159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706301" y="2733825"/>
        <a:ext cx="24439" cy="24439"/>
      </dsp:txXfrm>
    </dsp:sp>
    <dsp:sp modelId="{032EBF3F-9ED5-4F1F-B9DC-2CCA0CA1C70A}">
      <dsp:nvSpPr>
        <dsp:cNvPr id="0" name=""/>
        <dsp:cNvSpPr/>
      </dsp:nvSpPr>
      <dsp:spPr>
        <a:xfrm>
          <a:off x="541579" y="2240305"/>
          <a:ext cx="353882" cy="337159"/>
        </a:xfrm>
        <a:custGeom>
          <a:avLst/>
          <a:gdLst/>
          <a:ahLst/>
          <a:cxnLst/>
          <a:rect l="0" t="0" r="0" b="0"/>
          <a:pathLst>
            <a:path>
              <a:moveTo>
                <a:pt x="0" y="337159"/>
              </a:moveTo>
              <a:lnTo>
                <a:pt x="176941" y="337159"/>
              </a:lnTo>
              <a:lnTo>
                <a:pt x="176941" y="0"/>
              </a:lnTo>
              <a:lnTo>
                <a:pt x="353882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706301" y="2396666"/>
        <a:ext cx="24439" cy="24439"/>
      </dsp:txXfrm>
    </dsp:sp>
    <dsp:sp modelId="{CE144EB0-97C7-4AF6-9782-7D1FDB70A378}">
      <dsp:nvSpPr>
        <dsp:cNvPr id="0" name=""/>
        <dsp:cNvSpPr/>
      </dsp:nvSpPr>
      <dsp:spPr>
        <a:xfrm rot="16200000">
          <a:off x="-1147768" y="2307737"/>
          <a:ext cx="2839239" cy="5394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Etonogestrel</a:t>
          </a:r>
          <a:endParaRPr lang="ro-RO" sz="35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-1147768" y="2307737"/>
        <a:ext cx="2839239" cy="539455"/>
      </dsp:txXfrm>
    </dsp:sp>
    <dsp:sp modelId="{768A0C7E-7905-43B6-AD6A-854F1DFCD8A2}">
      <dsp:nvSpPr>
        <dsp:cNvPr id="0" name=""/>
        <dsp:cNvSpPr/>
      </dsp:nvSpPr>
      <dsp:spPr>
        <a:xfrm>
          <a:off x="895462" y="1970578"/>
          <a:ext cx="1769413" cy="53945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Birth</a:t>
          </a:r>
          <a:r>
            <a:rPr lang="ro-RO" sz="23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Control</a:t>
          </a:r>
        </a:p>
      </dsp:txBody>
      <dsp:txXfrm>
        <a:off x="895462" y="1970578"/>
        <a:ext cx="1769413" cy="539455"/>
      </dsp:txXfrm>
    </dsp:sp>
    <dsp:sp modelId="{49FAD961-D7C4-4847-9E0E-89E94F3BE629}">
      <dsp:nvSpPr>
        <dsp:cNvPr id="0" name=""/>
        <dsp:cNvSpPr/>
      </dsp:nvSpPr>
      <dsp:spPr>
        <a:xfrm>
          <a:off x="895462" y="2644897"/>
          <a:ext cx="1769413" cy="53945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Endometriosis</a:t>
          </a:r>
          <a:endParaRPr lang="ro-RO" sz="23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895462" y="2644897"/>
        <a:ext cx="1769413" cy="5394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1B61-B2AD-4E79-AD60-73D939009DFC}">
      <dsp:nvSpPr>
        <dsp:cNvPr id="0" name=""/>
        <dsp:cNvSpPr/>
      </dsp:nvSpPr>
      <dsp:spPr>
        <a:xfrm>
          <a:off x="593514" y="2530792"/>
          <a:ext cx="388136" cy="109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068" y="0"/>
              </a:lnTo>
              <a:lnTo>
                <a:pt x="194068" y="1093503"/>
              </a:lnTo>
              <a:lnTo>
                <a:pt x="388136" y="109350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758573" y="3048535"/>
        <a:ext cx="58017" cy="58017"/>
      </dsp:txXfrm>
    </dsp:sp>
    <dsp:sp modelId="{C6805210-18E2-4174-960C-69688D7DF00B}">
      <dsp:nvSpPr>
        <dsp:cNvPr id="0" name=""/>
        <dsp:cNvSpPr/>
      </dsp:nvSpPr>
      <dsp:spPr>
        <a:xfrm>
          <a:off x="593514" y="2530792"/>
          <a:ext cx="388136" cy="369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068" y="0"/>
              </a:lnTo>
              <a:lnTo>
                <a:pt x="194068" y="369794"/>
              </a:lnTo>
              <a:lnTo>
                <a:pt x="388136" y="36979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774179" y="2702287"/>
        <a:ext cx="26804" cy="26804"/>
      </dsp:txXfrm>
    </dsp:sp>
    <dsp:sp modelId="{BA860652-944A-4B60-B0B2-70C9A2EBD423}">
      <dsp:nvSpPr>
        <dsp:cNvPr id="0" name=""/>
        <dsp:cNvSpPr/>
      </dsp:nvSpPr>
      <dsp:spPr>
        <a:xfrm>
          <a:off x="593514" y="2160997"/>
          <a:ext cx="388136" cy="369794"/>
        </a:xfrm>
        <a:custGeom>
          <a:avLst/>
          <a:gdLst/>
          <a:ahLst/>
          <a:cxnLst/>
          <a:rect l="0" t="0" r="0" b="0"/>
          <a:pathLst>
            <a:path>
              <a:moveTo>
                <a:pt x="0" y="369794"/>
              </a:moveTo>
              <a:lnTo>
                <a:pt x="194068" y="369794"/>
              </a:lnTo>
              <a:lnTo>
                <a:pt x="194068" y="0"/>
              </a:lnTo>
              <a:lnTo>
                <a:pt x="388136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774179" y="2332492"/>
        <a:ext cx="26804" cy="26804"/>
      </dsp:txXfrm>
    </dsp:sp>
    <dsp:sp modelId="{032EBF3F-9ED5-4F1F-B9DC-2CCA0CA1C70A}">
      <dsp:nvSpPr>
        <dsp:cNvPr id="0" name=""/>
        <dsp:cNvSpPr/>
      </dsp:nvSpPr>
      <dsp:spPr>
        <a:xfrm>
          <a:off x="593514" y="1421408"/>
          <a:ext cx="388136" cy="1109384"/>
        </a:xfrm>
        <a:custGeom>
          <a:avLst/>
          <a:gdLst/>
          <a:ahLst/>
          <a:cxnLst/>
          <a:rect l="0" t="0" r="0" b="0"/>
          <a:pathLst>
            <a:path>
              <a:moveTo>
                <a:pt x="0" y="1109384"/>
              </a:moveTo>
              <a:lnTo>
                <a:pt x="194068" y="1109384"/>
              </a:lnTo>
              <a:lnTo>
                <a:pt x="194068" y="0"/>
              </a:lnTo>
              <a:lnTo>
                <a:pt x="388136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758199" y="1946717"/>
        <a:ext cx="58766" cy="58766"/>
      </dsp:txXfrm>
    </dsp:sp>
    <dsp:sp modelId="{CE144EB0-97C7-4AF6-9782-7D1FDB70A378}">
      <dsp:nvSpPr>
        <dsp:cNvPr id="0" name=""/>
        <dsp:cNvSpPr/>
      </dsp:nvSpPr>
      <dsp:spPr>
        <a:xfrm rot="16200000">
          <a:off x="-1259352" y="2234956"/>
          <a:ext cx="3114061" cy="59167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Ethinyl</a:t>
          </a:r>
          <a:endParaRPr lang="en-GB" sz="16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estradiol / </a:t>
          </a:r>
          <a:r>
            <a:rPr lang="ro-RO" sz="16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norethindrone</a:t>
          </a:r>
          <a:endParaRPr lang="ro-RO" sz="16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-1259352" y="2234956"/>
        <a:ext cx="3114061" cy="591671"/>
      </dsp:txXfrm>
    </dsp:sp>
    <dsp:sp modelId="{768A0C7E-7905-43B6-AD6A-854F1DFCD8A2}">
      <dsp:nvSpPr>
        <dsp:cNvPr id="0" name=""/>
        <dsp:cNvSpPr/>
      </dsp:nvSpPr>
      <dsp:spPr>
        <a:xfrm>
          <a:off x="981650" y="1125572"/>
          <a:ext cx="1940682" cy="59167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Birth</a:t>
          </a:r>
          <a:r>
            <a:rPr lang="ro-RO" sz="2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Control</a:t>
          </a:r>
        </a:p>
      </dsp:txBody>
      <dsp:txXfrm>
        <a:off x="981650" y="1125572"/>
        <a:ext cx="1940682" cy="591671"/>
      </dsp:txXfrm>
    </dsp:sp>
    <dsp:sp modelId="{49FAD961-D7C4-4847-9E0E-89E94F3BE629}">
      <dsp:nvSpPr>
        <dsp:cNvPr id="0" name=""/>
        <dsp:cNvSpPr/>
      </dsp:nvSpPr>
      <dsp:spPr>
        <a:xfrm>
          <a:off x="981650" y="1865161"/>
          <a:ext cx="1940682" cy="59167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Acne</a:t>
          </a:r>
          <a:endParaRPr lang="ro-RO" sz="2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981650" y="1865161"/>
        <a:ext cx="1940682" cy="591671"/>
      </dsp:txXfrm>
    </dsp:sp>
    <dsp:sp modelId="{1F251EE2-E5BC-4815-8F3B-3722860D2B5D}">
      <dsp:nvSpPr>
        <dsp:cNvPr id="0" name=""/>
        <dsp:cNvSpPr/>
      </dsp:nvSpPr>
      <dsp:spPr>
        <a:xfrm>
          <a:off x="981650" y="2604751"/>
          <a:ext cx="1940682" cy="59167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Menstrual </a:t>
          </a:r>
          <a:r>
            <a:rPr lang="ro-RO" sz="20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Disorders</a:t>
          </a:r>
          <a:endParaRPr lang="ro-RO" sz="2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981650" y="2604751"/>
        <a:ext cx="1940682" cy="591671"/>
      </dsp:txXfrm>
    </dsp:sp>
    <dsp:sp modelId="{5EFDD427-61CE-4116-BAE7-315090ED8A54}">
      <dsp:nvSpPr>
        <dsp:cNvPr id="0" name=""/>
        <dsp:cNvSpPr/>
      </dsp:nvSpPr>
      <dsp:spPr>
        <a:xfrm>
          <a:off x="981650" y="3328460"/>
          <a:ext cx="1940682" cy="59167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  </a:t>
          </a:r>
          <a:r>
            <a:rPr lang="ro-RO" sz="2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Abnormal Uterine </a:t>
          </a:r>
          <a:r>
            <a:rPr lang="ro-RO" sz="20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Bleeding</a:t>
          </a:r>
          <a:endParaRPr lang="ro-RO" sz="2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981650" y="3328460"/>
        <a:ext cx="1940682" cy="591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EBF3F-9ED5-4F1F-B9DC-2CCA0CA1C70A}">
      <dsp:nvSpPr>
        <dsp:cNvPr id="0" name=""/>
        <dsp:cNvSpPr/>
      </dsp:nvSpPr>
      <dsp:spPr>
        <a:xfrm>
          <a:off x="482351" y="2507932"/>
          <a:ext cx="316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660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b="1" kern="1200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632738" y="2545737"/>
        <a:ext cx="15830" cy="15830"/>
      </dsp:txXfrm>
    </dsp:sp>
    <dsp:sp modelId="{CE144EB0-97C7-4AF6-9782-7D1FDB70A378}">
      <dsp:nvSpPr>
        <dsp:cNvPr id="0" name=""/>
        <dsp:cNvSpPr/>
      </dsp:nvSpPr>
      <dsp:spPr>
        <a:xfrm rot="16200000">
          <a:off x="-1028169" y="2312476"/>
          <a:ext cx="2538689" cy="4823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1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Nexplanon</a:t>
          </a:r>
          <a:endParaRPr lang="ro-RO" sz="31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-1028169" y="2312476"/>
        <a:ext cx="2538689" cy="482351"/>
      </dsp:txXfrm>
    </dsp:sp>
    <dsp:sp modelId="{768A0C7E-7905-43B6-AD6A-854F1DFCD8A2}">
      <dsp:nvSpPr>
        <dsp:cNvPr id="0" name=""/>
        <dsp:cNvSpPr/>
      </dsp:nvSpPr>
      <dsp:spPr>
        <a:xfrm>
          <a:off x="798956" y="2312476"/>
          <a:ext cx="1582111" cy="4823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Birth</a:t>
          </a:r>
          <a:r>
            <a:rPr lang="ro-RO" sz="22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Control</a:t>
          </a:r>
        </a:p>
      </dsp:txBody>
      <dsp:txXfrm>
        <a:off x="798956" y="2312476"/>
        <a:ext cx="1582111" cy="48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5:56:14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EA8CFA7-F2A6-4EA2-9BF2-9704B3B63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1CAACE7-9EEF-41F7-ABD6-93D29A055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FB60B31-FF21-4D38-89FF-E617F02A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BA10DBF-CBC2-49B1-ADCE-8558B9BA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E0AAA73-9D12-4FED-9AF6-8B428318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26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B03B8E5-0451-4339-A4CE-7856127C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8880A40-430C-4CA7-A00B-E1352158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51534D0-9C43-41F8-A009-02764123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0177FF6-2C03-4EDE-AEAF-08E3244E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A1ECBEB-4F46-4871-80A7-23D49BBE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7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D98260-6809-42CD-BBF1-1E63FE6C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A722390-4CA2-46A8-8E0F-578E1A2C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3C1B094-4A04-40EE-BB5D-D4DB5382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31D19FA-2C7B-40CE-858C-0013AF1B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F1D17AC-468D-4D4C-8807-925936B2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3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4B3C04-420C-4D88-AEB0-C218BAC4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0B8754-C086-42B8-A09B-553819AEB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D6D127F-267A-441C-AA49-E08A1082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040DC86-80E5-45AC-A5C0-F76F6D80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F9F82BC-ED48-4ABA-8264-2310F3D0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EEEC462-0767-48C4-A9FB-0E7F2C72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94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EF9967-2235-417A-84F4-2DA13F9F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FEB9AC8-679C-4060-9FC7-F33650D50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CB032B02-7207-47F8-9906-9EB38EB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107009DB-CC3C-4C15-8483-E4D96216F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CE74C9EA-6215-4E8A-A532-DE25CAB0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4010D5DE-ECA9-4D1A-B47A-AF7772B5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7EB9EB3-C7E3-4F34-9FA0-FFB5CA3A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16023264-540B-47E9-9329-8C45BBF8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4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707939-331F-4FE9-826C-11A06D84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C2CF299-615E-4A9E-A1A0-A4DB5BC5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C78A43A-2BAD-47E3-A2B3-6325B810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9DE1E2D2-1F78-4554-A259-8C6203FB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84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F6B34CA9-6109-4808-BA47-1D91353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A0532597-E4F9-4869-9140-6E49A61F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D6CAF313-D76F-4564-A97D-EA84FC00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80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6C871F4-6A8D-41F3-ABDB-DCE08FE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64DAD0-CF68-410A-8A00-866013F6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A7C3C30-8588-49C6-A9EF-88EAAF06C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1518B3D5-493D-43AD-B2D2-4CB58F6B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E2D0B8A-DFC5-4AAC-BB85-9CD1D1D4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5B2A82C-AE91-40C4-923A-140FDC7C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59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7D3B51C-8E45-4E1C-BFE7-72798DC7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7F07E81A-9AB9-47D2-82EF-41E31A3D2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003AD6F-A7A6-4AA0-91AE-6A7DAB31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A5AB9C1-15B3-4D18-875B-F43B419C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DFDE7A1-E3A9-4B9C-BD94-A7A3C2C8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19C75F5-40D9-4353-8999-21290571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76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8C8B7A-5095-4701-96D3-6F9AB4EA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821504B-622F-451C-9383-AC45921E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15608B9-1F96-4D7A-AE75-92799DD2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05B7494-0AF0-44D4-847C-FADFCA2D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9AD0F48-0C3D-4015-8F83-DA058623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488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9D274441-2D1D-4106-88C4-DD13FF55B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07B388C4-9D37-455B-AFA3-8691D1E91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7CC70D-F5D3-448F-905B-74F6C867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66C2314-4592-41B6-B8B5-FC6C2299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EA2A1C2-98B3-409A-A558-8B44D407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8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7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0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6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4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B44CA4B3-E345-41DD-AD4C-7E8C8A09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1269B54-9965-443D-A47A-3A07A189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E349B7A-1AC1-479A-A7A3-40CE6F26C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A85C0A3-C533-4D7C-99CC-17C7AB83A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A7FB57F-8F2C-4503-8BB8-4CA5D9C81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lots-of-colorful-and-different-shapes-of-pills-pills-and-capsules-on-white-backgroun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f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A614D-E713-20AC-9207-B24BED69E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15708"/>
          <a:stretch/>
        </p:blipFill>
        <p:spPr>
          <a:xfrm>
            <a:off x="3070" y="10"/>
            <a:ext cx="1218893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C7552346-D30D-420B-B500-E360CB26D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6700" dirty="0"/>
              <a:t>Ratings of drugs for certain conditions</a:t>
            </a:r>
            <a:endParaRPr lang="ro-RO" sz="67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E886498-369F-4DE7-8686-4EBDB467B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Authors: Robert-</a:t>
            </a:r>
            <a:r>
              <a:rPr lang="en-GB" sz="3200"/>
              <a:t>Alexandru</a:t>
            </a:r>
            <a:r>
              <a:rPr lang="en-GB" sz="3200" dirty="0"/>
              <a:t> </a:t>
            </a:r>
            <a:r>
              <a:rPr lang="en-GB" sz="3200"/>
              <a:t>Delicostea</a:t>
            </a:r>
            <a:r>
              <a:rPr lang="en-GB" sz="3200" dirty="0"/>
              <a:t> &amp; Andreea-Diana </a:t>
            </a:r>
            <a:r>
              <a:rPr lang="en-GB" sz="3200"/>
              <a:t>Ciocaianu</a:t>
            </a:r>
            <a:endParaRPr lang="ro-RO" sz="3200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05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6EF9BC-7770-436B-8EF2-6C2A628A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42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Rating &amp; Usefulness</a:t>
            </a:r>
            <a:endParaRPr lang="ro-RO" dirty="0">
              <a:latin typeface="Modern Love" panose="04090805081005020601" pitchFamily="82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AE984E69-475A-485B-8B9A-50B002D7D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8" y="1690688"/>
            <a:ext cx="5912272" cy="3687560"/>
          </a:xfrm>
          <a:prstGeom prst="rect">
            <a:avLst/>
          </a:prstGeom>
        </p:spPr>
      </p:pic>
      <p:sp>
        <p:nvSpPr>
          <p:cNvPr id="7" name="Dreptunghi: colțuri de sus decupate 6">
            <a:extLst>
              <a:ext uri="{FF2B5EF4-FFF2-40B4-BE49-F238E27FC236}">
                <a16:creationId xmlns:a16="http://schemas.microsoft.com/office/drawing/2014/main" id="{8B6C2E13-5199-49ED-9C3B-DAAA1D96FBFB}"/>
              </a:ext>
            </a:extLst>
          </p:cNvPr>
          <p:cNvSpPr/>
          <p:nvPr/>
        </p:nvSpPr>
        <p:spPr>
          <a:xfrm>
            <a:off x="2752725" y="1082535"/>
            <a:ext cx="6686550" cy="45719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B94511F8-83A2-4AB2-A9A4-16ADFD2ECE76}"/>
              </a:ext>
            </a:extLst>
          </p:cNvPr>
          <p:cNvSpPr txBox="1"/>
          <p:nvPr/>
        </p:nvSpPr>
        <p:spPr>
          <a:xfrm>
            <a:off x="753110" y="5378248"/>
            <a:ext cx="5819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The bigger the rating, the more useful the review is.</a:t>
            </a:r>
            <a:endParaRPr lang="ro-RO" sz="2400" dirty="0">
              <a:latin typeface="Arial Rounded MT Bold" panose="020F0704030504030204" pitchFamily="34" charset="0"/>
            </a:endParaRP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E49FC6C9-ED2C-4AC8-9694-9025E8E7DE96}"/>
              </a:ext>
            </a:extLst>
          </p:cNvPr>
          <p:cNvSpPr txBox="1"/>
          <p:nvPr/>
        </p:nvSpPr>
        <p:spPr>
          <a:xfrm>
            <a:off x="7686675" y="1475761"/>
            <a:ext cx="395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New Feature</a:t>
            </a:r>
            <a:endParaRPr lang="ro-RO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" panose="020B0604030504040204" pitchFamily="34" charset="0"/>
            </a:endParaRPr>
          </a:p>
        </p:txBody>
      </p:sp>
      <p:sp>
        <p:nvSpPr>
          <p:cNvPr id="10" name="Săgeată: dreapta 9">
            <a:extLst>
              <a:ext uri="{FF2B5EF4-FFF2-40B4-BE49-F238E27FC236}">
                <a16:creationId xmlns:a16="http://schemas.microsoft.com/office/drawing/2014/main" id="{1DA096E8-2811-4120-B408-4ED8B7A40C4E}"/>
              </a:ext>
            </a:extLst>
          </p:cNvPr>
          <p:cNvSpPr/>
          <p:nvPr/>
        </p:nvSpPr>
        <p:spPr>
          <a:xfrm>
            <a:off x="5973127" y="3263937"/>
            <a:ext cx="965835" cy="888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9B44D3DE-E56A-4353-B0B6-3D506E7C0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38" y="1954623"/>
            <a:ext cx="3952875" cy="314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7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F78C08-056F-4892-A90B-C820101C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>
                <a:latin typeface="Modern Love" panose="04090805081005020601" pitchFamily="82" charset="0"/>
              </a:rPr>
              <a:t>Average rating for ranges of usefulness</a:t>
            </a:r>
            <a:endParaRPr lang="ro-RO" sz="4300" dirty="0">
              <a:latin typeface="Modern Love" panose="04090805081005020601" pitchFamily="82" charset="0"/>
            </a:endParaRP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5811D705-2C47-4049-A399-57F322BB4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46" y="1886585"/>
            <a:ext cx="5109828" cy="4351338"/>
          </a:xfr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EDBDE333-9D0C-4326-A31B-E66A5D0B43A9}"/>
              </a:ext>
            </a:extLst>
          </p:cNvPr>
          <p:cNvSpPr txBox="1"/>
          <p:nvPr/>
        </p:nvSpPr>
        <p:spPr>
          <a:xfrm>
            <a:off x="5924550" y="33439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Majority</a:t>
            </a:r>
            <a:r>
              <a:rPr lang="ro-R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 of </a:t>
            </a:r>
            <a:r>
              <a:rPr lang="ro-R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usefullCount</a:t>
            </a:r>
            <a:r>
              <a:rPr lang="ro-R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 are </a:t>
            </a:r>
            <a:r>
              <a:rPr lang="ro-R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up</a:t>
            </a:r>
            <a:r>
              <a:rPr lang="ro-R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 </a:t>
            </a:r>
            <a:r>
              <a:rPr lang="ro-R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to</a:t>
            </a:r>
            <a:r>
              <a:rPr lang="ro-R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 120 </a:t>
            </a:r>
            <a:r>
              <a:rPr lang="ro-R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with</a:t>
            </a:r>
            <a:r>
              <a:rPr lang="ro-R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 4 </a:t>
            </a:r>
            <a:r>
              <a:rPr lang="ro-R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ranges</a:t>
            </a:r>
            <a:r>
              <a:rPr lang="ro-R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, 0-20, 20-40, 40-120, </a:t>
            </a:r>
            <a:r>
              <a:rPr lang="ro-R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and</a:t>
            </a:r>
            <a:r>
              <a:rPr lang="ro-R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 more </a:t>
            </a:r>
            <a:r>
              <a:rPr lang="ro-R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than</a:t>
            </a:r>
            <a:r>
              <a:rPr lang="ro-R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 120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.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" panose="020B0604030504040204" pitchFamily="34" charset="0"/>
            </a:endParaRPr>
          </a:p>
        </p:txBody>
      </p:sp>
      <p:sp>
        <p:nvSpPr>
          <p:cNvPr id="8" name="Dreptunghi: colțuri de sus decupate 7">
            <a:extLst>
              <a:ext uri="{FF2B5EF4-FFF2-40B4-BE49-F238E27FC236}">
                <a16:creationId xmlns:a16="http://schemas.microsoft.com/office/drawing/2014/main" id="{C399E0A9-A425-44BB-BAF6-747BD81B1563}"/>
              </a:ext>
            </a:extLst>
          </p:cNvPr>
          <p:cNvSpPr/>
          <p:nvPr/>
        </p:nvSpPr>
        <p:spPr>
          <a:xfrm flipV="1">
            <a:off x="380999" y="1281369"/>
            <a:ext cx="11201401" cy="45719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037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>
            <a:extLst>
              <a:ext uri="{FF2B5EF4-FFF2-40B4-BE49-F238E27FC236}">
                <a16:creationId xmlns:a16="http://schemas.microsoft.com/office/drawing/2014/main" id="{765CBEC0-E005-48F5-9D1D-86F21FD1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0798"/>
            <a:ext cx="6090166" cy="3462141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F0663C06-686B-436C-B3B8-5B25CE6D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About the reviews</a:t>
            </a:r>
            <a:endParaRPr lang="ro-RO" dirty="0">
              <a:latin typeface="Modern Love" panose="04090805081005020601" pitchFamily="82" charset="0"/>
            </a:endParaRPr>
          </a:p>
        </p:txBody>
      </p:sp>
      <p:sp>
        <p:nvSpPr>
          <p:cNvPr id="10" name="Săgeată: dreapta 9">
            <a:extLst>
              <a:ext uri="{FF2B5EF4-FFF2-40B4-BE49-F238E27FC236}">
                <a16:creationId xmlns:a16="http://schemas.microsoft.com/office/drawing/2014/main" id="{6118B230-E935-4B05-A418-72461E4D9485}"/>
              </a:ext>
            </a:extLst>
          </p:cNvPr>
          <p:cNvSpPr/>
          <p:nvPr/>
        </p:nvSpPr>
        <p:spPr>
          <a:xfrm>
            <a:off x="6108503" y="3618716"/>
            <a:ext cx="965835" cy="888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BF61B92F-34B6-493A-84BE-8AC1A65E8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091" y="2782719"/>
            <a:ext cx="4605902" cy="1485265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79485B6B-36BC-42C3-A7A7-BD5B0D303C8E}"/>
              </a:ext>
            </a:extLst>
          </p:cNvPr>
          <p:cNvSpPr txBox="1"/>
          <p:nvPr/>
        </p:nvSpPr>
        <p:spPr>
          <a:xfrm>
            <a:off x="7724775" y="1690688"/>
            <a:ext cx="395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New Feature</a:t>
            </a:r>
            <a:endParaRPr lang="ro-RO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" panose="020B0604030504040204" pitchFamily="34" charset="0"/>
            </a:endParaRPr>
          </a:p>
        </p:txBody>
      </p:sp>
      <p:sp>
        <p:nvSpPr>
          <p:cNvPr id="16" name="Dreptunghi: colțuri de sus decupate 15">
            <a:extLst>
              <a:ext uri="{FF2B5EF4-FFF2-40B4-BE49-F238E27FC236}">
                <a16:creationId xmlns:a16="http://schemas.microsoft.com/office/drawing/2014/main" id="{DE51628F-6103-42A7-A5F1-F3206B0E78F9}"/>
              </a:ext>
            </a:extLst>
          </p:cNvPr>
          <p:cNvSpPr/>
          <p:nvPr/>
        </p:nvSpPr>
        <p:spPr>
          <a:xfrm flipV="1">
            <a:off x="3190874" y="1300420"/>
            <a:ext cx="5997891" cy="45719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46AD38E3-D096-4D03-962F-E7EA7FA9CD01}"/>
              </a:ext>
            </a:extLst>
          </p:cNvPr>
          <p:cNvSpPr txBox="1"/>
          <p:nvPr/>
        </p:nvSpPr>
        <p:spPr>
          <a:xfrm>
            <a:off x="638175" y="5895975"/>
            <a:ext cx="890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work: Predict the ratings using sentiment-analysis methods on the reviews</a:t>
            </a:r>
            <a:endParaRPr lang="ro-RO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8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2A3AD13-BC04-437D-AF7A-2EB06052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Common words</a:t>
            </a:r>
            <a:endParaRPr lang="ro-RO" dirty="0">
              <a:latin typeface="Modern Love" panose="04090805081005020601" pitchFamily="82" charset="0"/>
            </a:endParaRPr>
          </a:p>
        </p:txBody>
      </p:sp>
      <p:sp>
        <p:nvSpPr>
          <p:cNvPr id="12" name="Substituent text 11">
            <a:extLst>
              <a:ext uri="{FF2B5EF4-FFF2-40B4-BE49-F238E27FC236}">
                <a16:creationId xmlns:a16="http://schemas.microsoft.com/office/drawing/2014/main" id="{913B95AA-B5C5-44ED-98A0-ABDA703C5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For highly rated reviews</a:t>
            </a:r>
            <a:endParaRPr lang="ro-RO" dirty="0">
              <a:latin typeface="Modern Love" panose="04090805081005020601" pitchFamily="82" charset="0"/>
            </a:endParaRPr>
          </a:p>
        </p:txBody>
      </p:sp>
      <p:pic>
        <p:nvPicPr>
          <p:cNvPr id="23" name="Substituent conținut 22" descr="O imagine care conține text, ziar&#10;&#10;Descriere generată automat">
            <a:extLst>
              <a:ext uri="{FF2B5EF4-FFF2-40B4-BE49-F238E27FC236}">
                <a16:creationId xmlns:a16="http://schemas.microsoft.com/office/drawing/2014/main" id="{C05F9DAF-74B6-4932-8A45-C0F72D8E11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16484"/>
            <a:ext cx="5075237" cy="2861770"/>
          </a:xfrm>
        </p:spPr>
      </p:pic>
      <p:sp>
        <p:nvSpPr>
          <p:cNvPr id="15" name="Substituent text 14">
            <a:extLst>
              <a:ext uri="{FF2B5EF4-FFF2-40B4-BE49-F238E27FC236}">
                <a16:creationId xmlns:a16="http://schemas.microsoft.com/office/drawing/2014/main" id="{971FEEE4-648C-41CB-B41D-5DD421D4A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For low rated reviews</a:t>
            </a:r>
            <a:endParaRPr lang="ro-RO" dirty="0">
              <a:latin typeface="Modern Love" panose="04090805081005020601" pitchFamily="82" charset="0"/>
            </a:endParaRPr>
          </a:p>
        </p:txBody>
      </p:sp>
      <p:pic>
        <p:nvPicPr>
          <p:cNvPr id="27" name="Substituent conținut 26" descr="O imagine care conține text&#10;&#10;Descriere generată automat">
            <a:extLst>
              <a:ext uri="{FF2B5EF4-FFF2-40B4-BE49-F238E27FC236}">
                <a16:creationId xmlns:a16="http://schemas.microsoft.com/office/drawing/2014/main" id="{9C3FAA30-FCF1-4AD9-9749-6C7DEC77CF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2907068"/>
            <a:ext cx="4992688" cy="2880601"/>
          </a:xfrm>
        </p:spPr>
      </p:pic>
      <p:sp>
        <p:nvSpPr>
          <p:cNvPr id="40" name="Dreptunghi: colțuri de sus decupate 39">
            <a:extLst>
              <a:ext uri="{FF2B5EF4-FFF2-40B4-BE49-F238E27FC236}">
                <a16:creationId xmlns:a16="http://schemas.microsoft.com/office/drawing/2014/main" id="{1FC37A8E-5C41-4A8C-85E5-631B4A9645E1}"/>
              </a:ext>
            </a:extLst>
          </p:cNvPr>
          <p:cNvSpPr/>
          <p:nvPr/>
        </p:nvSpPr>
        <p:spPr>
          <a:xfrm flipV="1">
            <a:off x="3190874" y="1300420"/>
            <a:ext cx="5997891" cy="45719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093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chemă logică: date 15">
            <a:extLst>
              <a:ext uri="{FF2B5EF4-FFF2-40B4-BE49-F238E27FC236}">
                <a16:creationId xmlns:a16="http://schemas.microsoft.com/office/drawing/2014/main" id="{25CFCB2D-7831-4EF3-AF04-ED906A58B716}"/>
              </a:ext>
            </a:extLst>
          </p:cNvPr>
          <p:cNvSpPr/>
          <p:nvPr/>
        </p:nvSpPr>
        <p:spPr>
          <a:xfrm flipV="1">
            <a:off x="-390526" y="1251431"/>
            <a:ext cx="9248775" cy="45719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A316DAC-63C7-4414-AAB5-A3FB53D6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>
                <a:latin typeface="Modern Love" panose="04090805081005020601" pitchFamily="82" charset="0"/>
              </a:rPr>
              <a:t>Count of reviews per year</a:t>
            </a:r>
            <a:endParaRPr lang="ro-RO" dirty="0">
              <a:latin typeface="Modern Love" panose="04090805081005020601" pitchFamily="82" charset="0"/>
            </a:endParaRP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F9FF3D7-E530-433D-81D2-4BCF870FE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9" y="2646919"/>
            <a:ext cx="4656081" cy="2506106"/>
          </a:xfr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2695A3E0-31E1-42B3-8BEC-4EF249009D49}"/>
              </a:ext>
            </a:extLst>
          </p:cNvPr>
          <p:cNvSpPr txBox="1"/>
          <p:nvPr/>
        </p:nvSpPr>
        <p:spPr>
          <a:xfrm>
            <a:off x="6819900" y="2981548"/>
            <a:ext cx="50673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o-RO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train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["</a:t>
            </a:r>
            <a:r>
              <a:rPr lang="ro-RO" sz="20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how</a:t>
            </a:r>
            <a:r>
              <a:rPr lang="ro-RO" sz="20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o-RO" sz="20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</a:t>
            </a:r>
            <a:r>
              <a:rPr lang="ro-RO" sz="20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it </a:t>
            </a:r>
            <a:r>
              <a:rPr lang="ro-RO" sz="20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"] =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o-RO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train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["</a:t>
            </a:r>
            <a:r>
              <a:rPr lang="ro-RO" sz="20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year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"].</a:t>
            </a:r>
            <a:r>
              <a:rPr lang="ro-RO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apply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(lambda x: "</a:t>
            </a:r>
            <a:r>
              <a:rPr lang="ro-RO" sz="20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 </a:t>
            </a:r>
            <a:r>
              <a:rPr lang="ro-RO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o-RO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(x) &gt; 14 </a:t>
            </a:r>
            <a:r>
              <a:rPr lang="ro-RO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"</a:t>
            </a:r>
            <a:r>
              <a:rPr lang="ro-RO" sz="2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more distant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 </a:t>
            </a:r>
            <a:r>
              <a:rPr lang="ro-RO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o-RO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(x) &lt;= 14 </a:t>
            </a:r>
            <a:r>
              <a:rPr lang="ro-RO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and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o-RO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(x) &gt;= 11 </a:t>
            </a:r>
            <a:r>
              <a:rPr lang="ro-RO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"</a:t>
            </a:r>
            <a:r>
              <a:rPr lang="ro-RO" sz="20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very</a:t>
            </a:r>
            <a:r>
              <a:rPr lang="ro-RO" sz="2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distant</a:t>
            </a:r>
            <a:r>
              <a:rPr lang="ro-RO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</p:txBody>
      </p:sp>
      <p:sp>
        <p:nvSpPr>
          <p:cNvPr id="11" name="Săgeată: dreapta 10">
            <a:extLst>
              <a:ext uri="{FF2B5EF4-FFF2-40B4-BE49-F238E27FC236}">
                <a16:creationId xmlns:a16="http://schemas.microsoft.com/office/drawing/2014/main" id="{22333B8F-E92B-408A-BECC-D27729983816}"/>
              </a:ext>
            </a:extLst>
          </p:cNvPr>
          <p:cNvSpPr/>
          <p:nvPr/>
        </p:nvSpPr>
        <p:spPr>
          <a:xfrm>
            <a:off x="5133975" y="3804206"/>
            <a:ext cx="962025" cy="1167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6EBB7E3F-1FF0-41E1-8DD5-1B959B541834}"/>
              </a:ext>
            </a:extLst>
          </p:cNvPr>
          <p:cNvSpPr txBox="1"/>
          <p:nvPr/>
        </p:nvSpPr>
        <p:spPr>
          <a:xfrm>
            <a:off x="7134226" y="2277587"/>
            <a:ext cx="4315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New Feature </a:t>
            </a:r>
            <a:endParaRPr lang="ro-RO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" panose="020B0604030504040204" pitchFamily="34" charset="0"/>
            </a:endParaRP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762E119B-7408-4B8B-B177-15A78A118B70}"/>
              </a:ext>
            </a:extLst>
          </p:cNvPr>
          <p:cNvSpPr txBox="1"/>
          <p:nvPr/>
        </p:nvSpPr>
        <p:spPr>
          <a:xfrm>
            <a:off x="723900" y="5695950"/>
            <a:ext cx="1098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Future Work: Consider the month to determine the season a drug was mostly used</a:t>
            </a:r>
            <a:endParaRPr lang="ro-RO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4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2FBF150-94B6-409A-B81B-EC230BD8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-689562"/>
            <a:ext cx="5457825" cy="4928235"/>
          </a:xfrm>
        </p:spPr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Count of reviews per year </a:t>
            </a:r>
            <a:br>
              <a:rPr lang="en-GB" dirty="0">
                <a:latin typeface="Modern Love" panose="04090805081005020601" pitchFamily="82" charset="0"/>
              </a:rPr>
            </a:br>
            <a:r>
              <a:rPr lang="en-GB" dirty="0">
                <a:latin typeface="Modern Love" panose="04090805081005020601" pitchFamily="82" charset="0"/>
              </a:rPr>
              <a:t>– Top 3 conditions-</a:t>
            </a:r>
            <a:endParaRPr lang="ro-RO" dirty="0">
              <a:latin typeface="Modern Love" panose="04090805081005020601" pitchFamily="82" charset="0"/>
            </a:endParaRP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FB878B5F-F062-420F-BEDA-AE8C6526D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2" y="3707863"/>
            <a:ext cx="4761023" cy="2482978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90B29005-9B99-40BB-89A2-04B90F195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0" y="510841"/>
            <a:ext cx="4322120" cy="2527430"/>
          </a:xfrm>
          <a:prstGeom prst="rect">
            <a:avLst/>
          </a:prstGeom>
        </p:spPr>
      </p:pic>
      <p:pic>
        <p:nvPicPr>
          <p:cNvPr id="17" name="Imagine 16">
            <a:extLst>
              <a:ext uri="{FF2B5EF4-FFF2-40B4-BE49-F238E27FC236}">
                <a16:creationId xmlns:a16="http://schemas.microsoft.com/office/drawing/2014/main" id="{664EA190-1830-4302-B57C-A8BC20C98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0" y="3707863"/>
            <a:ext cx="4322120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2FBF150-94B6-409A-B81B-EC230BD8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-689562"/>
            <a:ext cx="4761024" cy="4928235"/>
          </a:xfrm>
        </p:spPr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Count of reviews per year </a:t>
            </a:r>
            <a:br>
              <a:rPr lang="en-GB" dirty="0">
                <a:latin typeface="Modern Love" panose="04090805081005020601" pitchFamily="82" charset="0"/>
              </a:rPr>
            </a:br>
            <a:r>
              <a:rPr lang="en-GB" dirty="0">
                <a:latin typeface="Modern Love" panose="04090805081005020601" pitchFamily="82" charset="0"/>
              </a:rPr>
              <a:t>– Top 3 drugs-</a:t>
            </a:r>
            <a:endParaRPr lang="ro-RO" dirty="0">
              <a:latin typeface="Modern Love" panose="04090805081005020601" pitchFamily="82" charset="0"/>
            </a:endParaRP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FB878B5F-F062-420F-BEDA-AE8C6526D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676" y="3707863"/>
            <a:ext cx="4219574" cy="2482978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90B29005-9B99-40BB-89A2-04B90F195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2250" y="510841"/>
            <a:ext cx="4378166" cy="2527430"/>
          </a:xfrm>
          <a:prstGeom prst="rect">
            <a:avLst/>
          </a:prstGeom>
        </p:spPr>
      </p:pic>
      <p:pic>
        <p:nvPicPr>
          <p:cNvPr id="17" name="Imagine 16">
            <a:extLst>
              <a:ext uri="{FF2B5EF4-FFF2-40B4-BE49-F238E27FC236}">
                <a16:creationId xmlns:a16="http://schemas.microsoft.com/office/drawing/2014/main" id="{664EA190-1830-4302-B57C-A8BC20C98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3226" y="3750495"/>
            <a:ext cx="4761024" cy="24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4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chemă logică: date 8">
            <a:extLst>
              <a:ext uri="{FF2B5EF4-FFF2-40B4-BE49-F238E27FC236}">
                <a16:creationId xmlns:a16="http://schemas.microsoft.com/office/drawing/2014/main" id="{D8A704E0-CDAE-433C-9257-807CEF6150C7}"/>
              </a:ext>
            </a:extLst>
          </p:cNvPr>
          <p:cNvSpPr/>
          <p:nvPr/>
        </p:nvSpPr>
        <p:spPr>
          <a:xfrm flipV="1">
            <a:off x="1471612" y="1009651"/>
            <a:ext cx="9248775" cy="45719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946807F-EFAA-4C0F-96A3-12E065B7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8" y="785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Balancing the dataset</a:t>
            </a:r>
            <a:endParaRPr lang="ro-RO" dirty="0">
              <a:latin typeface="Modern Love" panose="04090805081005020601" pitchFamily="82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AC57535-DCE6-437F-BB61-ECDB89E0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25" y="1664245"/>
            <a:ext cx="3277235" cy="708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Skewed feature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" panose="020B0604030504040204" pitchFamily="34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D76A9D13-09F2-40CF-8ED6-9564FC6F3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3"/>
          <a:stretch/>
        </p:blipFill>
        <p:spPr>
          <a:xfrm>
            <a:off x="5537200" y="1524545"/>
            <a:ext cx="4139247" cy="847725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691B80F1-BC0C-495E-B683-593758174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8" y="2981145"/>
            <a:ext cx="10807241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1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hemă logică: date 3">
            <a:extLst>
              <a:ext uri="{FF2B5EF4-FFF2-40B4-BE49-F238E27FC236}">
                <a16:creationId xmlns:a16="http://schemas.microsoft.com/office/drawing/2014/main" id="{D5B42F38-6935-4919-ACD8-8B4CAD2064CC}"/>
              </a:ext>
            </a:extLst>
          </p:cNvPr>
          <p:cNvSpPr/>
          <p:nvPr/>
        </p:nvSpPr>
        <p:spPr>
          <a:xfrm flipV="1">
            <a:off x="1400174" y="831815"/>
            <a:ext cx="9248775" cy="45719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9C2830E-9F19-41D9-97D6-861E646F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4227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Hyper-parameter tuning</a:t>
            </a:r>
            <a:endParaRPr lang="ro-RO" dirty="0">
              <a:latin typeface="Modern Love" panose="04090805081005020601" pitchFamily="82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8453F95-C0CB-4273-ADEF-F691AEBD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163284"/>
            <a:ext cx="10515600" cy="866936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Initial split: train 80%, test 20%</a:t>
            </a:r>
          </a:p>
          <a:p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Optuna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 optimizer – to find best parameters that compute the best accuracy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FE993CBB-0816-4140-9A0E-DCB21F1CB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3"/>
          <a:stretch/>
        </p:blipFill>
        <p:spPr>
          <a:xfrm>
            <a:off x="6367466" y="2799008"/>
            <a:ext cx="5600700" cy="2571749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A8D1C4D1-FD71-44E3-900C-925FAA5DE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" y="2799007"/>
            <a:ext cx="5329237" cy="2571750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26B7FC50-E881-4B4F-ABE0-AC9E7A0751FD}"/>
              </a:ext>
            </a:extLst>
          </p:cNvPr>
          <p:cNvSpPr txBox="1"/>
          <p:nvPr/>
        </p:nvSpPr>
        <p:spPr>
          <a:xfrm>
            <a:off x="495300" y="4817553"/>
            <a:ext cx="696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Future work: Random forest, Neural Networks, etc.</a:t>
            </a:r>
          </a:p>
          <a:p>
            <a:endParaRPr lang="ro-RO" dirty="0"/>
          </a:p>
        </p:txBody>
      </p:sp>
      <p:sp>
        <p:nvSpPr>
          <p:cNvPr id="10" name="Substituent text 3">
            <a:extLst>
              <a:ext uri="{FF2B5EF4-FFF2-40B4-BE49-F238E27FC236}">
                <a16:creationId xmlns:a16="http://schemas.microsoft.com/office/drawing/2014/main" id="{82AE40C7-76E9-4DF6-BD14-805919EA69B4}"/>
              </a:ext>
            </a:extLst>
          </p:cNvPr>
          <p:cNvSpPr txBox="1">
            <a:spLocks/>
          </p:cNvSpPr>
          <p:nvPr/>
        </p:nvSpPr>
        <p:spPr>
          <a:xfrm>
            <a:off x="838200" y="224795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err="1">
                <a:latin typeface="Modern Love" panose="04090805081005020601" pitchFamily="82" charset="0"/>
              </a:rPr>
              <a:t>XGBoost</a:t>
            </a:r>
            <a:endParaRPr lang="ro-RO" dirty="0">
              <a:latin typeface="Modern Love" panose="04090805081005020601" pitchFamily="82" charset="0"/>
            </a:endParaRPr>
          </a:p>
        </p:txBody>
      </p:sp>
      <p:sp>
        <p:nvSpPr>
          <p:cNvPr id="11" name="Substituent text 5">
            <a:extLst>
              <a:ext uri="{FF2B5EF4-FFF2-40B4-BE49-F238E27FC236}">
                <a16:creationId xmlns:a16="http://schemas.microsoft.com/office/drawing/2014/main" id="{C63051DB-D89A-450E-9A82-1487A65AEA0E}"/>
              </a:ext>
            </a:extLst>
          </p:cNvPr>
          <p:cNvSpPr txBox="1">
            <a:spLocks/>
          </p:cNvSpPr>
          <p:nvPr/>
        </p:nvSpPr>
        <p:spPr>
          <a:xfrm>
            <a:off x="6196015" y="2247952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err="1">
                <a:latin typeface="Modern Love" panose="04090805081005020601" pitchFamily="82" charset="0"/>
              </a:rPr>
              <a:t>CatBoost</a:t>
            </a:r>
            <a:endParaRPr lang="ro-RO" dirty="0">
              <a:latin typeface="Modern Love" panose="0409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05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: colțuri de sus decupate 7">
            <a:extLst>
              <a:ext uri="{FF2B5EF4-FFF2-40B4-BE49-F238E27FC236}">
                <a16:creationId xmlns:a16="http://schemas.microsoft.com/office/drawing/2014/main" id="{08556E96-9FA7-4E47-91AA-438E27F183ED}"/>
              </a:ext>
            </a:extLst>
          </p:cNvPr>
          <p:cNvSpPr/>
          <p:nvPr/>
        </p:nvSpPr>
        <p:spPr>
          <a:xfrm flipV="1">
            <a:off x="836612" y="1256606"/>
            <a:ext cx="10515600" cy="45719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982BEF58-CED9-45CF-AADF-0B150B124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87859"/>
            <a:ext cx="5157787" cy="823912"/>
          </a:xfrm>
        </p:spPr>
        <p:txBody>
          <a:bodyPr/>
          <a:lstStyle/>
          <a:p>
            <a:pPr algn="ctr"/>
            <a:r>
              <a:rPr lang="en-GB" dirty="0" err="1">
                <a:latin typeface="Modern Love" panose="04090805081005020601" pitchFamily="82" charset="0"/>
              </a:rPr>
              <a:t>XGBoost</a:t>
            </a:r>
            <a:endParaRPr lang="ro-RO" dirty="0">
              <a:latin typeface="Modern Love" panose="04090805081005020601" pitchFamily="82" charset="0"/>
            </a:endParaRPr>
          </a:p>
        </p:txBody>
      </p:sp>
      <p:sp>
        <p:nvSpPr>
          <p:cNvPr id="6" name="Substituent text 5">
            <a:extLst>
              <a:ext uri="{FF2B5EF4-FFF2-40B4-BE49-F238E27FC236}">
                <a16:creationId xmlns:a16="http://schemas.microsoft.com/office/drawing/2014/main" id="{37B126C5-D29F-42CB-BC0C-CFB3EE637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0000" y="1415903"/>
            <a:ext cx="5183188" cy="823912"/>
          </a:xfrm>
        </p:spPr>
        <p:txBody>
          <a:bodyPr/>
          <a:lstStyle/>
          <a:p>
            <a:pPr algn="ctr"/>
            <a:r>
              <a:rPr lang="en-GB" dirty="0" err="1">
                <a:latin typeface="Modern Love" panose="04090805081005020601" pitchFamily="82" charset="0"/>
              </a:rPr>
              <a:t>CatBoost</a:t>
            </a:r>
            <a:endParaRPr lang="ro-RO" dirty="0">
              <a:latin typeface="Modern Love" panose="04090805081005020601" pitchFamily="82" charset="0"/>
            </a:endParaRPr>
          </a:p>
        </p:txBody>
      </p:sp>
      <p:pic>
        <p:nvPicPr>
          <p:cNvPr id="12" name="Substituent conținut 11" descr="O imagine care conține masă&#10;&#10;Descriere generată automat">
            <a:extLst>
              <a:ext uri="{FF2B5EF4-FFF2-40B4-BE49-F238E27FC236}">
                <a16:creationId xmlns:a16="http://schemas.microsoft.com/office/drawing/2014/main" id="{341D26CB-F188-4FFA-9B00-54AC859A2D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68" y="2628178"/>
            <a:ext cx="4663588" cy="2757513"/>
          </a:xfr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B2ECD8AA-0471-413F-8E1F-B3593335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>
                <a:latin typeface="Modern Love" panose="04090805081005020601" pitchFamily="82" charset="0"/>
              </a:rPr>
              <a:t>Classifications models and their results</a:t>
            </a:r>
            <a:endParaRPr lang="ro-RO" sz="4300" dirty="0">
              <a:latin typeface="Modern Love" panose="04090805081005020601" pitchFamily="82" charset="0"/>
            </a:endParaRPr>
          </a:p>
        </p:txBody>
      </p:sp>
      <p:sp>
        <p:nvSpPr>
          <p:cNvPr id="13" name="Dreptunghi: colțuri de sus decupate 12">
            <a:extLst>
              <a:ext uri="{FF2B5EF4-FFF2-40B4-BE49-F238E27FC236}">
                <a16:creationId xmlns:a16="http://schemas.microsoft.com/office/drawing/2014/main" id="{1D140B97-86FF-4D5C-8061-B6915901D7BF}"/>
              </a:ext>
            </a:extLst>
          </p:cNvPr>
          <p:cNvSpPr/>
          <p:nvPr/>
        </p:nvSpPr>
        <p:spPr>
          <a:xfrm rot="5400000">
            <a:off x="4347557" y="3515330"/>
            <a:ext cx="3695003" cy="45719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8" name="Imagine 17">
            <a:extLst>
              <a:ext uri="{FF2B5EF4-FFF2-40B4-BE49-F238E27FC236}">
                <a16:creationId xmlns:a16="http://schemas.microsoft.com/office/drawing/2014/main" id="{25D9275A-7786-43FE-9B55-DF33ED59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2649692"/>
            <a:ext cx="5157787" cy="2742306"/>
          </a:xfrm>
          <a:prstGeom prst="rect">
            <a:avLst/>
          </a:prstGeom>
        </p:spPr>
      </p:pic>
      <p:sp>
        <p:nvSpPr>
          <p:cNvPr id="19" name="CasetăText 18">
            <a:extLst>
              <a:ext uri="{FF2B5EF4-FFF2-40B4-BE49-F238E27FC236}">
                <a16:creationId xmlns:a16="http://schemas.microsoft.com/office/drawing/2014/main" id="{9DD841FE-02B8-4EF9-AF20-5608E3B5077E}"/>
              </a:ext>
            </a:extLst>
          </p:cNvPr>
          <p:cNvSpPr txBox="1"/>
          <p:nvPr/>
        </p:nvSpPr>
        <p:spPr>
          <a:xfrm>
            <a:off x="588645" y="5838825"/>
            <a:ext cx="1109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Both models have an accuracy of approx. 50%, one reason being the lack of stratification the ratings present.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BA36A5C-CCEE-4F15-8B23-BE749692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58755"/>
            <a:ext cx="3564636" cy="171907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700" dirty="0"/>
              <a:t>-The dataset – UCI ML Drug Reviews</a:t>
            </a:r>
            <a:endParaRPr lang="ro-RO" sz="37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1B87F"/>
          </a:solidFill>
          <a:ln w="38100" cap="rnd">
            <a:solidFill>
              <a:srgbClr val="21B87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3560BFD-56BC-4824-A137-575AD1F2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Inter"/>
              </a:rPr>
              <a:t>Reviews on different kinds of drugs with the condition they were meant to treat rated based on a 10-star system according to the </a:t>
            </a:r>
            <a:r>
              <a:rPr lang="en-US" sz="2400" b="0" i="0" dirty="0">
                <a:effectLst/>
                <a:latin typeface="Inter"/>
              </a:rPr>
              <a:t>overall patient satisfaction</a:t>
            </a:r>
            <a:endParaRPr lang="en-US" sz="2400" dirty="0">
              <a:latin typeface="Inter"/>
            </a:endParaRPr>
          </a:p>
          <a:p>
            <a:pPr marL="0" indent="0">
              <a:lnSpc>
                <a:spcPct val="100000"/>
              </a:lnSpc>
              <a:buNone/>
            </a:pPr>
            <a:endParaRPr lang="ro-RO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7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0A22BBC5-21F3-4F7C-B0ED-EDE54AA70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18291"/>
            <a:ext cx="6903720" cy="43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: colțuri de sus decupate 7">
            <a:extLst>
              <a:ext uri="{FF2B5EF4-FFF2-40B4-BE49-F238E27FC236}">
                <a16:creationId xmlns:a16="http://schemas.microsoft.com/office/drawing/2014/main" id="{08556E96-9FA7-4E47-91AA-438E27F183ED}"/>
              </a:ext>
            </a:extLst>
          </p:cNvPr>
          <p:cNvSpPr/>
          <p:nvPr/>
        </p:nvSpPr>
        <p:spPr>
          <a:xfrm flipV="1">
            <a:off x="960119" y="858701"/>
            <a:ext cx="10515600" cy="45719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982BEF58-CED9-45CF-AADF-0B150B124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361" y="904420"/>
            <a:ext cx="5157787" cy="823912"/>
          </a:xfrm>
        </p:spPr>
        <p:txBody>
          <a:bodyPr/>
          <a:lstStyle/>
          <a:p>
            <a:pPr algn="ctr"/>
            <a:r>
              <a:rPr lang="en-GB" dirty="0" err="1">
                <a:latin typeface="Modern Love" panose="04090805081005020601" pitchFamily="82" charset="0"/>
              </a:rPr>
              <a:t>XGBoost</a:t>
            </a:r>
            <a:endParaRPr lang="ro-RO" dirty="0">
              <a:latin typeface="Modern Love" panose="04090805081005020601" pitchFamily="82" charset="0"/>
            </a:endParaRPr>
          </a:p>
        </p:txBody>
      </p:sp>
      <p:sp>
        <p:nvSpPr>
          <p:cNvPr id="6" name="Substituent text 5">
            <a:extLst>
              <a:ext uri="{FF2B5EF4-FFF2-40B4-BE49-F238E27FC236}">
                <a16:creationId xmlns:a16="http://schemas.microsoft.com/office/drawing/2014/main" id="{37B126C5-D29F-42CB-BC0C-CFB3EE637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7519" y="935164"/>
            <a:ext cx="5183188" cy="823912"/>
          </a:xfrm>
        </p:spPr>
        <p:txBody>
          <a:bodyPr/>
          <a:lstStyle/>
          <a:p>
            <a:pPr algn="ctr"/>
            <a:r>
              <a:rPr lang="en-GB" dirty="0" err="1">
                <a:latin typeface="Modern Love" panose="04090805081005020601" pitchFamily="82" charset="0"/>
              </a:rPr>
              <a:t>CatBoost</a:t>
            </a:r>
            <a:endParaRPr lang="ro-RO" dirty="0">
              <a:latin typeface="Modern Love" panose="04090805081005020601" pitchFamily="82" charset="0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2ECD8AA-0471-413F-8E1F-B3593335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-126010"/>
            <a:ext cx="10515600" cy="1325563"/>
          </a:xfrm>
        </p:spPr>
        <p:txBody>
          <a:bodyPr>
            <a:normAutofit/>
          </a:bodyPr>
          <a:lstStyle/>
          <a:p>
            <a:r>
              <a:rPr lang="en-GB" sz="4300" dirty="0">
                <a:latin typeface="Modern Love" panose="04090805081005020601" pitchFamily="82" charset="0"/>
              </a:rPr>
              <a:t>Classifications models and their results</a:t>
            </a:r>
            <a:endParaRPr lang="ro-RO" sz="4300" dirty="0">
              <a:latin typeface="Modern Love" panose="04090805081005020601" pitchFamily="82" charset="0"/>
            </a:endParaRPr>
          </a:p>
        </p:txBody>
      </p:sp>
      <p:sp>
        <p:nvSpPr>
          <p:cNvPr id="13" name="Dreptunghi: colțuri de sus decupate 12">
            <a:extLst>
              <a:ext uri="{FF2B5EF4-FFF2-40B4-BE49-F238E27FC236}">
                <a16:creationId xmlns:a16="http://schemas.microsoft.com/office/drawing/2014/main" id="{1D140B97-86FF-4D5C-8061-B6915901D7BF}"/>
              </a:ext>
            </a:extLst>
          </p:cNvPr>
          <p:cNvSpPr/>
          <p:nvPr/>
        </p:nvSpPr>
        <p:spPr>
          <a:xfrm rot="5400000">
            <a:off x="3764439" y="4098449"/>
            <a:ext cx="4861241" cy="45719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DD86A59A-614E-447B-8C47-6952C718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0" y="1774051"/>
            <a:ext cx="5304133" cy="4589829"/>
          </a:xfrm>
          <a:prstGeom prst="rect">
            <a:avLst/>
          </a:prstGeom>
        </p:spPr>
      </p:pic>
      <p:pic>
        <p:nvPicPr>
          <p:cNvPr id="18" name="Imagine 17">
            <a:extLst>
              <a:ext uri="{FF2B5EF4-FFF2-40B4-BE49-F238E27FC236}">
                <a16:creationId xmlns:a16="http://schemas.microsoft.com/office/drawing/2014/main" id="{CC95922F-17DB-43BF-A9A5-30293AC5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86" y="1789820"/>
            <a:ext cx="5363721" cy="46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5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ine 8">
            <a:extLst>
              <a:ext uri="{FF2B5EF4-FFF2-40B4-BE49-F238E27FC236}">
                <a16:creationId xmlns:a16="http://schemas.microsoft.com/office/drawing/2014/main" id="{D240EF6C-ABAA-4745-BDF1-1E895C0B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219214" cy="6842760"/>
          </a:xfrm>
          <a:prstGeom prst="rect">
            <a:avLst/>
          </a:prstGeom>
        </p:spPr>
      </p:pic>
      <p:sp>
        <p:nvSpPr>
          <p:cNvPr id="6" name="Titlu 5">
            <a:extLst>
              <a:ext uri="{FF2B5EF4-FFF2-40B4-BE49-F238E27FC236}">
                <a16:creationId xmlns:a16="http://schemas.microsoft.com/office/drawing/2014/main" id="{C8CB1024-A458-414D-88DB-19C40C0E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5330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bstituent conținut 9">
            <a:extLst>
              <a:ext uri="{FF2B5EF4-FFF2-40B4-BE49-F238E27FC236}">
                <a16:creationId xmlns:a16="http://schemas.microsoft.com/office/drawing/2014/main" id="{BF513F96-1339-4D4E-AE80-FA56B018E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93" y="144304"/>
            <a:ext cx="4801016" cy="2461473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B4B0AAFC-86CC-483B-9190-9E16F9E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1" y="1224026"/>
            <a:ext cx="3162248" cy="2461472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latin typeface="Modern Love" panose="04090805081005020601" pitchFamily="82" charset="0"/>
              </a:rPr>
              <a:t>First-look analysis</a:t>
            </a:r>
            <a:endParaRPr lang="ro-RO" sz="4400" dirty="0">
              <a:latin typeface="Modern Love" panose="04090805081005020601" pitchFamily="82" charset="0"/>
            </a:endParaRPr>
          </a:p>
        </p:txBody>
      </p:sp>
      <p:pic>
        <p:nvPicPr>
          <p:cNvPr id="4" name="Substituent conținut 19">
            <a:extLst>
              <a:ext uri="{FF2B5EF4-FFF2-40B4-BE49-F238E27FC236}">
                <a16:creationId xmlns:a16="http://schemas.microsoft.com/office/drawing/2014/main" id="{16243C1C-37B5-4102-9567-E8D2767D94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2" r="19482"/>
          <a:stretch/>
        </p:blipFill>
        <p:spPr>
          <a:xfrm>
            <a:off x="8056880" y="1182057"/>
            <a:ext cx="3857308" cy="2782490"/>
          </a:xfrm>
        </p:spPr>
      </p:pic>
      <p:pic>
        <p:nvPicPr>
          <p:cNvPr id="6" name="Substituent conținut 15">
            <a:extLst>
              <a:ext uri="{FF2B5EF4-FFF2-40B4-BE49-F238E27FC236}">
                <a16:creationId xmlns:a16="http://schemas.microsoft.com/office/drawing/2014/main" id="{6AA777AD-EC0C-46AA-9A8B-41A1D4612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93" y="3964547"/>
            <a:ext cx="5157787" cy="2782490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F226AB73-914C-479E-A9D0-549DB8A3C5A7}"/>
              </a:ext>
            </a:extLst>
          </p:cNvPr>
          <p:cNvSpPr txBox="1"/>
          <p:nvPr/>
        </p:nvSpPr>
        <p:spPr>
          <a:xfrm>
            <a:off x="9566346" y="428625"/>
            <a:ext cx="138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 20 drugs</a:t>
            </a:r>
            <a:endParaRPr lang="ro-RO" dirty="0"/>
          </a:p>
        </p:txBody>
      </p:sp>
      <p:sp>
        <p:nvSpPr>
          <p:cNvPr id="15" name="Schemă logică: date 14">
            <a:extLst>
              <a:ext uri="{FF2B5EF4-FFF2-40B4-BE49-F238E27FC236}">
                <a16:creationId xmlns:a16="http://schemas.microsoft.com/office/drawing/2014/main" id="{A6845481-B6EB-44BF-A67C-0CE5D05C8D82}"/>
              </a:ext>
            </a:extLst>
          </p:cNvPr>
          <p:cNvSpPr/>
          <p:nvPr/>
        </p:nvSpPr>
        <p:spPr>
          <a:xfrm>
            <a:off x="-76200" y="3762375"/>
            <a:ext cx="3748830" cy="47679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19B4710E-B4E5-4B29-8D97-685116370ECB}"/>
              </a:ext>
            </a:extLst>
          </p:cNvPr>
          <p:cNvSpPr txBox="1"/>
          <p:nvPr/>
        </p:nvSpPr>
        <p:spPr>
          <a:xfrm>
            <a:off x="4825881" y="3059668"/>
            <a:ext cx="2077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Euphemia" panose="020B0503040102020104" pitchFamily="34" charset="0"/>
              </a:rPr>
              <a:t>Top 20 conditions</a:t>
            </a:r>
            <a:endParaRPr lang="ro-RO" dirty="0">
              <a:latin typeface="Euphemia" panose="020B0503040102020104" pitchFamily="34" charset="0"/>
            </a:endParaRPr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68A3DA59-1DCD-4186-9F32-3B10CF933D0C}"/>
              </a:ext>
            </a:extLst>
          </p:cNvPr>
          <p:cNvSpPr txBox="1"/>
          <p:nvPr/>
        </p:nvSpPr>
        <p:spPr>
          <a:xfrm>
            <a:off x="8369864" y="502610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Euphemia" panose="020B0604020202020204" pitchFamily="34" charset="0"/>
              </a:rPr>
              <a:t>Review distribution based on rating</a:t>
            </a:r>
            <a:endParaRPr lang="ro-RO" dirty="0">
              <a:latin typeface="Euphemia" panose="020B0604020202020204" pitchFamily="34" charset="0"/>
            </a:endParaRPr>
          </a:p>
        </p:txBody>
      </p:sp>
      <p:sp>
        <p:nvSpPr>
          <p:cNvPr id="18" name="Săgeată: jos 17">
            <a:extLst>
              <a:ext uri="{FF2B5EF4-FFF2-40B4-BE49-F238E27FC236}">
                <a16:creationId xmlns:a16="http://schemas.microsoft.com/office/drawing/2014/main" id="{09805A48-2EF5-407C-B25C-9F78AB3E26F5}"/>
              </a:ext>
            </a:extLst>
          </p:cNvPr>
          <p:cNvSpPr/>
          <p:nvPr/>
        </p:nvSpPr>
        <p:spPr>
          <a:xfrm>
            <a:off x="10070006" y="797957"/>
            <a:ext cx="266700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Săgeată: jos 18">
            <a:extLst>
              <a:ext uri="{FF2B5EF4-FFF2-40B4-BE49-F238E27FC236}">
                <a16:creationId xmlns:a16="http://schemas.microsoft.com/office/drawing/2014/main" id="{4BDB9531-DC09-4D7A-AB94-AD953A9BA13B}"/>
              </a:ext>
            </a:extLst>
          </p:cNvPr>
          <p:cNvSpPr/>
          <p:nvPr/>
        </p:nvSpPr>
        <p:spPr>
          <a:xfrm flipV="1">
            <a:off x="5640603" y="2709967"/>
            <a:ext cx="266700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Săgeată: jos 19">
            <a:extLst>
              <a:ext uri="{FF2B5EF4-FFF2-40B4-BE49-F238E27FC236}">
                <a16:creationId xmlns:a16="http://schemas.microsoft.com/office/drawing/2014/main" id="{FEB7C6F8-F884-43DB-97B4-7476A7896C30}"/>
              </a:ext>
            </a:extLst>
          </p:cNvPr>
          <p:cNvSpPr/>
          <p:nvPr/>
        </p:nvSpPr>
        <p:spPr>
          <a:xfrm rot="5400000">
            <a:off x="8066405" y="5067899"/>
            <a:ext cx="266700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57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6">
            <a:extLst>
              <a:ext uri="{FF2B5EF4-FFF2-40B4-BE49-F238E27FC236}">
                <a16:creationId xmlns:a16="http://schemas.microsoft.com/office/drawing/2014/main" id="{16A2EC4E-6E6A-4557-8B1A-93B5B0D8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Top 5 drugs used for top 3 conditions</a:t>
            </a:r>
            <a:endParaRPr lang="ro-RO" dirty="0">
              <a:latin typeface="Modern Love" panose="04090805081005020601" pitchFamily="82" charset="0"/>
            </a:endParaRPr>
          </a:p>
        </p:txBody>
      </p:sp>
      <p:graphicFrame>
        <p:nvGraphicFramePr>
          <p:cNvPr id="12" name="Substituent conținut 11">
            <a:extLst>
              <a:ext uri="{FF2B5EF4-FFF2-40B4-BE49-F238E27FC236}">
                <a16:creationId xmlns:a16="http://schemas.microsoft.com/office/drawing/2014/main" id="{E584FFBF-B1C0-4D1D-B213-8E9737B43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992029"/>
              </p:ext>
            </p:extLst>
          </p:nvPr>
        </p:nvGraphicFramePr>
        <p:xfrm>
          <a:off x="314325" y="1831975"/>
          <a:ext cx="33623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Substituent conținut 11">
            <a:extLst>
              <a:ext uri="{FF2B5EF4-FFF2-40B4-BE49-F238E27FC236}">
                <a16:creationId xmlns:a16="http://schemas.microsoft.com/office/drawing/2014/main" id="{3198C4A5-30D7-470F-A601-B5D40E9AD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935808"/>
              </p:ext>
            </p:extLst>
          </p:nvPr>
        </p:nvGraphicFramePr>
        <p:xfrm>
          <a:off x="4286250" y="1825625"/>
          <a:ext cx="33623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Substituent conținut 11">
            <a:extLst>
              <a:ext uri="{FF2B5EF4-FFF2-40B4-BE49-F238E27FC236}">
                <a16:creationId xmlns:a16="http://schemas.microsoft.com/office/drawing/2014/main" id="{0C70EC95-54A7-47DD-BC20-9CFDF465B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644068"/>
              </p:ext>
            </p:extLst>
          </p:nvPr>
        </p:nvGraphicFramePr>
        <p:xfrm>
          <a:off x="8258175" y="1825625"/>
          <a:ext cx="33623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Titlu 6">
            <a:extLst>
              <a:ext uri="{FF2B5EF4-FFF2-40B4-BE49-F238E27FC236}">
                <a16:creationId xmlns:a16="http://schemas.microsoft.com/office/drawing/2014/main" id="{AF20F15F-F85F-4DF5-BD7B-32EC0EE36A79}"/>
              </a:ext>
            </a:extLst>
          </p:cNvPr>
          <p:cNvSpPr txBox="1">
            <a:spLocks/>
          </p:cNvSpPr>
          <p:nvPr/>
        </p:nvSpPr>
        <p:spPr>
          <a:xfrm>
            <a:off x="838200" y="307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o-RO" dirty="0">
              <a:latin typeface="Modern Love" panose="04090805081005020601" pitchFamily="82" charset="0"/>
            </a:endParaRPr>
          </a:p>
        </p:txBody>
      </p:sp>
      <p:graphicFrame>
        <p:nvGraphicFramePr>
          <p:cNvPr id="16" name="Substituent conținut 11">
            <a:extLst>
              <a:ext uri="{FF2B5EF4-FFF2-40B4-BE49-F238E27FC236}">
                <a16:creationId xmlns:a16="http://schemas.microsoft.com/office/drawing/2014/main" id="{3F0D94D4-798E-4BA2-86AB-9549A33FE9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592845"/>
              </p:ext>
            </p:extLst>
          </p:nvPr>
        </p:nvGraphicFramePr>
        <p:xfrm>
          <a:off x="4286250" y="1806575"/>
          <a:ext cx="33623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Substituent conținut 11">
            <a:extLst>
              <a:ext uri="{FF2B5EF4-FFF2-40B4-BE49-F238E27FC236}">
                <a16:creationId xmlns:a16="http://schemas.microsoft.com/office/drawing/2014/main" id="{4332B568-90FF-4989-AD18-BB707D3B8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156791"/>
              </p:ext>
            </p:extLst>
          </p:nvPr>
        </p:nvGraphicFramePr>
        <p:xfrm>
          <a:off x="8258175" y="1806575"/>
          <a:ext cx="33623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8" name="Dreptunghi: colțuri de sus decupate 17">
            <a:extLst>
              <a:ext uri="{FF2B5EF4-FFF2-40B4-BE49-F238E27FC236}">
                <a16:creationId xmlns:a16="http://schemas.microsoft.com/office/drawing/2014/main" id="{D6EAE9C4-3F84-4D74-9BDC-48D7617C9E01}"/>
              </a:ext>
            </a:extLst>
          </p:cNvPr>
          <p:cNvSpPr/>
          <p:nvPr/>
        </p:nvSpPr>
        <p:spPr>
          <a:xfrm>
            <a:off x="838200" y="1325881"/>
            <a:ext cx="10706100" cy="45719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7474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2C317E-E17B-4C60-9475-4082BB79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Top conditions treated by top 4 drugs</a:t>
            </a:r>
            <a:endParaRPr lang="ro-RO" dirty="0">
              <a:latin typeface="Modern Love" panose="04090805081005020601" pitchFamily="82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FBF9A05-2AC1-4AD9-89F6-24EC973F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endParaRPr lang="ro-RO" dirty="0"/>
          </a:p>
        </p:txBody>
      </p:sp>
      <p:graphicFrame>
        <p:nvGraphicFramePr>
          <p:cNvPr id="4" name="Substituent conținut 11">
            <a:extLst>
              <a:ext uri="{FF2B5EF4-FFF2-40B4-BE49-F238E27FC236}">
                <a16:creationId xmlns:a16="http://schemas.microsoft.com/office/drawing/2014/main" id="{6A642652-4547-445D-BEFA-01A6DF7424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90321"/>
              </p:ext>
            </p:extLst>
          </p:nvPr>
        </p:nvGraphicFramePr>
        <p:xfrm>
          <a:off x="314325" y="1504950"/>
          <a:ext cx="2657475" cy="5107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Substituent conținut 11">
            <a:extLst>
              <a:ext uri="{FF2B5EF4-FFF2-40B4-BE49-F238E27FC236}">
                <a16:creationId xmlns:a16="http://schemas.microsoft.com/office/drawing/2014/main" id="{DC192828-ACF8-4C21-885D-E2183D8D6E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356979"/>
              </p:ext>
            </p:extLst>
          </p:nvPr>
        </p:nvGraphicFramePr>
        <p:xfrm>
          <a:off x="3395662" y="1504950"/>
          <a:ext cx="2667000" cy="5154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Substituent conținut 11">
            <a:extLst>
              <a:ext uri="{FF2B5EF4-FFF2-40B4-BE49-F238E27FC236}">
                <a16:creationId xmlns:a16="http://schemas.microsoft.com/office/drawing/2014/main" id="{4D77B6C4-EE8D-4713-9B82-B8E94CC18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743494"/>
              </p:ext>
            </p:extLst>
          </p:nvPr>
        </p:nvGraphicFramePr>
        <p:xfrm>
          <a:off x="6384130" y="1504950"/>
          <a:ext cx="2924176" cy="5061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Substituent conținut 11">
            <a:extLst>
              <a:ext uri="{FF2B5EF4-FFF2-40B4-BE49-F238E27FC236}">
                <a16:creationId xmlns:a16="http://schemas.microsoft.com/office/drawing/2014/main" id="{19723D62-4012-45DD-B36A-3004FF4C2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971229"/>
              </p:ext>
            </p:extLst>
          </p:nvPr>
        </p:nvGraphicFramePr>
        <p:xfrm>
          <a:off x="9629774" y="1504950"/>
          <a:ext cx="2381252" cy="510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8" name="Dreptunghi: colțuri de sus decupate 7">
            <a:extLst>
              <a:ext uri="{FF2B5EF4-FFF2-40B4-BE49-F238E27FC236}">
                <a16:creationId xmlns:a16="http://schemas.microsoft.com/office/drawing/2014/main" id="{7CEC3F31-1A61-4836-BE21-2BD9155E6ABB}"/>
              </a:ext>
            </a:extLst>
          </p:cNvPr>
          <p:cNvSpPr/>
          <p:nvPr/>
        </p:nvSpPr>
        <p:spPr>
          <a:xfrm>
            <a:off x="647700" y="1344931"/>
            <a:ext cx="10706100" cy="45719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365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C84DFA6-438B-43FE-AB94-C2DE6B0F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About the ratings</a:t>
            </a:r>
            <a:endParaRPr lang="ro-RO" dirty="0">
              <a:latin typeface="Modern Love" panose="04090805081005020601" pitchFamily="82" charset="0"/>
            </a:endParaRPr>
          </a:p>
        </p:txBody>
      </p:sp>
      <p:pic>
        <p:nvPicPr>
          <p:cNvPr id="4" name="Substituent conținut 15">
            <a:extLst>
              <a:ext uri="{FF2B5EF4-FFF2-40B4-BE49-F238E27FC236}">
                <a16:creationId xmlns:a16="http://schemas.microsoft.com/office/drawing/2014/main" id="{7957DFF8-058F-41B7-8688-74650E82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9" y="2162833"/>
            <a:ext cx="5791702" cy="3124471"/>
          </a:xfrm>
          <a:prstGeom prst="rect">
            <a:avLst/>
          </a:prstGeom>
        </p:spPr>
      </p:pic>
      <p:sp>
        <p:nvSpPr>
          <p:cNvPr id="5" name="Săgeată: dreapta 4">
            <a:extLst>
              <a:ext uri="{FF2B5EF4-FFF2-40B4-BE49-F238E27FC236}">
                <a16:creationId xmlns:a16="http://schemas.microsoft.com/office/drawing/2014/main" id="{78CAFBEB-8FE8-4E4C-903F-6C851F2B2928}"/>
              </a:ext>
            </a:extLst>
          </p:cNvPr>
          <p:cNvSpPr/>
          <p:nvPr/>
        </p:nvSpPr>
        <p:spPr>
          <a:xfrm>
            <a:off x="6276974" y="3514725"/>
            <a:ext cx="965835" cy="888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713CDE69-3375-4379-9575-30F78834537D}"/>
              </a:ext>
            </a:extLst>
          </p:cNvPr>
          <p:cNvSpPr txBox="1"/>
          <p:nvPr/>
        </p:nvSpPr>
        <p:spPr>
          <a:xfrm>
            <a:off x="7518782" y="2743566"/>
            <a:ext cx="44639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train["</a:t>
            </a:r>
            <a:r>
              <a:rPr lang="en-US" sz="20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rating range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"] = train[</a:t>
            </a:r>
            <a:r>
              <a:rPr lang="en-US" sz="20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'rating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'].apply(lambda x: '</a:t>
            </a:r>
            <a:r>
              <a:rPr lang="en-US" sz="2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low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' if x &lt; 4 else '</a:t>
            </a:r>
            <a:r>
              <a:rPr lang="en-US" sz="2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middle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' if x &gt; 3 and x &lt; 8 else </a:t>
            </a:r>
            <a:r>
              <a:rPr lang="en-US" sz="2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'high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')</a:t>
            </a:r>
            <a:endParaRPr lang="ro-RO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Dreptunghi: colțuri de sus decupate 6">
            <a:extLst>
              <a:ext uri="{FF2B5EF4-FFF2-40B4-BE49-F238E27FC236}">
                <a16:creationId xmlns:a16="http://schemas.microsoft.com/office/drawing/2014/main" id="{379BA1BA-8F17-4E9B-8145-72F91A2FB669}"/>
              </a:ext>
            </a:extLst>
          </p:cNvPr>
          <p:cNvSpPr/>
          <p:nvPr/>
        </p:nvSpPr>
        <p:spPr>
          <a:xfrm flipV="1">
            <a:off x="3190874" y="1300420"/>
            <a:ext cx="5997891" cy="45719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FD96F46D-2EFF-4778-818E-D152634FAF32}"/>
              </a:ext>
            </a:extLst>
          </p:cNvPr>
          <p:cNvSpPr txBox="1"/>
          <p:nvPr/>
        </p:nvSpPr>
        <p:spPr>
          <a:xfrm>
            <a:off x="7600950" y="1881324"/>
            <a:ext cx="395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New Feature</a:t>
            </a:r>
            <a:endParaRPr lang="ro-RO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33C391-A30D-431E-A439-0F405192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Average rating</a:t>
            </a:r>
            <a:endParaRPr lang="ro-RO" dirty="0">
              <a:latin typeface="Modern Love" panose="04090805081005020601" pitchFamily="82" charset="0"/>
            </a:endParaRP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5DC7B44-CE58-42D4-B5E7-07DB9B6C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9053" y="1690688"/>
            <a:ext cx="5157787" cy="823912"/>
          </a:xfrm>
        </p:spPr>
        <p:txBody>
          <a:bodyPr/>
          <a:lstStyle/>
          <a:p>
            <a:r>
              <a:rPr lang="en-GB" dirty="0">
                <a:latin typeface="Modern Love" panose="04090805081005020601" pitchFamily="82" charset="0"/>
              </a:rPr>
              <a:t>For most popular drugs</a:t>
            </a:r>
            <a:endParaRPr lang="ro-RO" dirty="0">
              <a:latin typeface="Modern Love" panose="04090805081005020601" pitchFamily="82" charset="0"/>
            </a:endParaRP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B78CA39E-4439-4544-93AB-DD0D2B1E8A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2"/>
          <a:stretch/>
        </p:blipFill>
        <p:spPr>
          <a:xfrm>
            <a:off x="460693" y="3010535"/>
            <a:ext cx="5157787" cy="3045458"/>
          </a:xfrm>
        </p:spPr>
      </p:pic>
      <p:sp>
        <p:nvSpPr>
          <p:cNvPr id="6" name="Substituent text 5">
            <a:extLst>
              <a:ext uri="{FF2B5EF4-FFF2-40B4-BE49-F238E27FC236}">
                <a16:creationId xmlns:a16="http://schemas.microsoft.com/office/drawing/2014/main" id="{54025229-09B7-4F0D-AD0D-3EE8764C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78040" y="1690688"/>
            <a:ext cx="4471988" cy="823912"/>
          </a:xfrm>
        </p:spPr>
        <p:txBody>
          <a:bodyPr/>
          <a:lstStyle/>
          <a:p>
            <a:r>
              <a:rPr lang="en-GB" dirty="0">
                <a:latin typeface="Modern Love" panose="04090805081005020601" pitchFamily="82" charset="0"/>
              </a:rPr>
              <a:t>For most popular conditions</a:t>
            </a:r>
            <a:endParaRPr lang="ro-RO" dirty="0">
              <a:latin typeface="Modern Love" panose="04090805081005020601" pitchFamily="82" charset="0"/>
            </a:endParaRPr>
          </a:p>
        </p:txBody>
      </p:sp>
      <p:pic>
        <p:nvPicPr>
          <p:cNvPr id="11" name="Substituent conținut 10">
            <a:extLst>
              <a:ext uri="{FF2B5EF4-FFF2-40B4-BE49-F238E27FC236}">
                <a16:creationId xmlns:a16="http://schemas.microsoft.com/office/drawing/2014/main" id="{FF94806A-E1D5-4776-9292-539D2BBF8D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5580"/>
          <a:stretch/>
        </p:blipFill>
        <p:spPr>
          <a:xfrm>
            <a:off x="6722742" y="3010535"/>
            <a:ext cx="4927285" cy="3112133"/>
          </a:xfrm>
        </p:spPr>
      </p:pic>
      <p:sp>
        <p:nvSpPr>
          <p:cNvPr id="12" name="Dreptunghi: colțuri de sus decupate 11">
            <a:extLst>
              <a:ext uri="{FF2B5EF4-FFF2-40B4-BE49-F238E27FC236}">
                <a16:creationId xmlns:a16="http://schemas.microsoft.com/office/drawing/2014/main" id="{93998F37-B440-4AFC-9FE1-D634DBF6FA22}"/>
              </a:ext>
            </a:extLst>
          </p:cNvPr>
          <p:cNvSpPr/>
          <p:nvPr/>
        </p:nvSpPr>
        <p:spPr>
          <a:xfrm rot="5400000">
            <a:off x="3764439" y="4098449"/>
            <a:ext cx="4861241" cy="45719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331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C84DFA6-438B-43FE-AB94-C2DE6B0F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About the usefulness</a:t>
            </a:r>
            <a:endParaRPr lang="ro-RO" dirty="0">
              <a:latin typeface="Modern Love" panose="04090805081005020601" pitchFamily="82" charset="0"/>
            </a:endParaRPr>
          </a:p>
        </p:txBody>
      </p:sp>
      <p:sp>
        <p:nvSpPr>
          <p:cNvPr id="5" name="Săgeată: dreapta 4">
            <a:extLst>
              <a:ext uri="{FF2B5EF4-FFF2-40B4-BE49-F238E27FC236}">
                <a16:creationId xmlns:a16="http://schemas.microsoft.com/office/drawing/2014/main" id="{78CAFBEB-8FE8-4E4C-903F-6C851F2B2928}"/>
              </a:ext>
            </a:extLst>
          </p:cNvPr>
          <p:cNvSpPr/>
          <p:nvPr/>
        </p:nvSpPr>
        <p:spPr>
          <a:xfrm>
            <a:off x="6276974" y="3514724"/>
            <a:ext cx="965835" cy="888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713CDE69-3375-4379-9575-30F78834537D}"/>
              </a:ext>
            </a:extLst>
          </p:cNvPr>
          <p:cNvSpPr txBox="1"/>
          <p:nvPr/>
        </p:nvSpPr>
        <p:spPr>
          <a:xfrm>
            <a:off x="7600950" y="2743566"/>
            <a:ext cx="438175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train['</a:t>
            </a:r>
            <a:r>
              <a:rPr lang="en-US" sz="20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usefulCount</a:t>
            </a:r>
            <a:r>
              <a:rPr lang="en-US" sz="20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range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'] = train['</a:t>
            </a:r>
            <a:r>
              <a:rPr lang="en-US" sz="20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usefulCount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'].apply( lambda x: '</a:t>
            </a:r>
            <a:r>
              <a:rPr lang="en-US" sz="2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low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' if x &lt; 20  else '</a:t>
            </a:r>
            <a:r>
              <a:rPr lang="en-US" sz="2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upper low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' if x &gt; 20 and x &lt; 40  else '</a:t>
            </a:r>
            <a:r>
              <a:rPr lang="en-US" sz="2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middle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' if x &gt; 40 and x &lt; 100 else '</a:t>
            </a:r>
            <a:r>
              <a:rPr lang="en-US" sz="2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high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')</a:t>
            </a:r>
            <a:endParaRPr lang="ro-RO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Dreptunghi: colțuri de sus decupate 6">
            <a:extLst>
              <a:ext uri="{FF2B5EF4-FFF2-40B4-BE49-F238E27FC236}">
                <a16:creationId xmlns:a16="http://schemas.microsoft.com/office/drawing/2014/main" id="{379BA1BA-8F17-4E9B-8145-72F91A2FB669}"/>
              </a:ext>
            </a:extLst>
          </p:cNvPr>
          <p:cNvSpPr/>
          <p:nvPr/>
        </p:nvSpPr>
        <p:spPr>
          <a:xfrm flipV="1">
            <a:off x="3190874" y="1300420"/>
            <a:ext cx="5997891" cy="45719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FD96F46D-2EFF-4778-818E-D152634FAF32}"/>
              </a:ext>
            </a:extLst>
          </p:cNvPr>
          <p:cNvSpPr txBox="1"/>
          <p:nvPr/>
        </p:nvSpPr>
        <p:spPr>
          <a:xfrm>
            <a:off x="7600950" y="1881324"/>
            <a:ext cx="395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</a:rPr>
              <a:t>New Feature</a:t>
            </a:r>
            <a:endParaRPr lang="ro-RO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" panose="020B0604030504040204" pitchFamily="34" charset="0"/>
            </a:endParaRP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C2917A31-F496-4EF4-9426-13F53B8FD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4"/>
          <a:stretch/>
        </p:blipFill>
        <p:spPr>
          <a:xfrm>
            <a:off x="762000" y="2081379"/>
            <a:ext cx="5427819" cy="31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5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33C391-A30D-431E-A439-0F405192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dern Love" panose="04090805081005020601" pitchFamily="82" charset="0"/>
              </a:rPr>
              <a:t>Average usefulness</a:t>
            </a:r>
            <a:endParaRPr lang="ro-RO" dirty="0">
              <a:latin typeface="Modern Love" panose="04090805081005020601" pitchFamily="82" charset="0"/>
            </a:endParaRP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5DC7B44-CE58-42D4-B5E7-07DB9B6C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9053" y="1690688"/>
            <a:ext cx="5157787" cy="823912"/>
          </a:xfrm>
        </p:spPr>
        <p:txBody>
          <a:bodyPr/>
          <a:lstStyle/>
          <a:p>
            <a:r>
              <a:rPr lang="en-GB" dirty="0">
                <a:latin typeface="Modern Love" panose="04090805081005020601" pitchFamily="82" charset="0"/>
              </a:rPr>
              <a:t>For most popular drugs</a:t>
            </a:r>
            <a:endParaRPr lang="ro-RO" dirty="0">
              <a:latin typeface="Modern Love" panose="04090805081005020601" pitchFamily="82" charset="0"/>
            </a:endParaRP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B78CA39E-4439-4544-93AB-DD0D2B1E8A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3" t="6356"/>
          <a:stretch/>
        </p:blipFill>
        <p:spPr>
          <a:xfrm>
            <a:off x="615316" y="3095626"/>
            <a:ext cx="5544998" cy="2821776"/>
          </a:xfrm>
        </p:spPr>
      </p:pic>
      <p:sp>
        <p:nvSpPr>
          <p:cNvPr id="6" name="Substituent text 5">
            <a:extLst>
              <a:ext uri="{FF2B5EF4-FFF2-40B4-BE49-F238E27FC236}">
                <a16:creationId xmlns:a16="http://schemas.microsoft.com/office/drawing/2014/main" id="{54025229-09B7-4F0D-AD0D-3EE8764C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78040" y="1690688"/>
            <a:ext cx="4471988" cy="823912"/>
          </a:xfrm>
        </p:spPr>
        <p:txBody>
          <a:bodyPr/>
          <a:lstStyle/>
          <a:p>
            <a:r>
              <a:rPr lang="en-GB" dirty="0">
                <a:latin typeface="Modern Love" panose="04090805081005020601" pitchFamily="82" charset="0"/>
              </a:rPr>
              <a:t>For most popular conditions</a:t>
            </a:r>
            <a:endParaRPr lang="ro-RO" dirty="0">
              <a:latin typeface="Modern Love" panose="04090805081005020601" pitchFamily="82" charset="0"/>
            </a:endParaRPr>
          </a:p>
        </p:txBody>
      </p:sp>
      <p:pic>
        <p:nvPicPr>
          <p:cNvPr id="11" name="Substituent conținut 10">
            <a:extLst>
              <a:ext uri="{FF2B5EF4-FFF2-40B4-BE49-F238E27FC236}">
                <a16:creationId xmlns:a16="http://schemas.microsoft.com/office/drawing/2014/main" id="{FF94806A-E1D5-4776-9292-539D2BBF8D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7053" r="-6413" b="6666"/>
          <a:stretch/>
        </p:blipFill>
        <p:spPr>
          <a:xfrm>
            <a:off x="6724650" y="3095626"/>
            <a:ext cx="5257800" cy="2619374"/>
          </a:xfrm>
        </p:spPr>
      </p:pic>
      <p:sp>
        <p:nvSpPr>
          <p:cNvPr id="12" name="Dreptunghi: colțuri de sus decupate 11">
            <a:extLst>
              <a:ext uri="{FF2B5EF4-FFF2-40B4-BE49-F238E27FC236}">
                <a16:creationId xmlns:a16="http://schemas.microsoft.com/office/drawing/2014/main" id="{93998F37-B440-4AFC-9FE1-D634DBF6FA22}"/>
              </a:ext>
            </a:extLst>
          </p:cNvPr>
          <p:cNvSpPr/>
          <p:nvPr/>
        </p:nvSpPr>
        <p:spPr>
          <a:xfrm rot="5400000">
            <a:off x="3764439" y="4098449"/>
            <a:ext cx="4861241" cy="45719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1971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1213E"/>
      </a:dk2>
      <a:lt2>
        <a:srgbClr val="E8E2E4"/>
      </a:lt2>
      <a:accent1>
        <a:srgbClr val="21B87F"/>
      </a:accent1>
      <a:accent2>
        <a:srgbClr val="14B836"/>
      </a:accent2>
      <a:accent3>
        <a:srgbClr val="40B821"/>
      </a:accent3>
      <a:accent4>
        <a:srgbClr val="75B013"/>
      </a:accent4>
      <a:accent5>
        <a:srgbClr val="A9A31E"/>
      </a:accent5>
      <a:accent6>
        <a:srgbClr val="D57E17"/>
      </a:accent6>
      <a:hlink>
        <a:srgbClr val="BF3F6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46CAA1C5C56243918DB0E1C6453407" ma:contentTypeVersion="11" ma:contentTypeDescription="Create a new document." ma:contentTypeScope="" ma:versionID="fcb134e82bcfdfc3d55158e5a8286e9c">
  <xsd:schema xmlns:xsd="http://www.w3.org/2001/XMLSchema" xmlns:xs="http://www.w3.org/2001/XMLSchema" xmlns:p="http://schemas.microsoft.com/office/2006/metadata/properties" xmlns:ns3="44270dbe-757d-4e7a-8792-3b0ef69ba686" xmlns:ns4="e21a08c2-1d01-4dd5-b0cd-95ee188ec016" targetNamespace="http://schemas.microsoft.com/office/2006/metadata/properties" ma:root="true" ma:fieldsID="c09ca642fda855ec1f47ed2cf2557117" ns3:_="" ns4:_="">
    <xsd:import namespace="44270dbe-757d-4e7a-8792-3b0ef69ba686"/>
    <xsd:import namespace="e21a08c2-1d01-4dd5-b0cd-95ee188e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270dbe-757d-4e7a-8792-3b0ef69ba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a08c2-1d01-4dd5-b0cd-95ee188ec0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5772E0-552F-4261-A385-6C4588D29F6F}">
  <ds:schemaRefs>
    <ds:schemaRef ds:uri="http://purl.org/dc/dcmitype/"/>
    <ds:schemaRef ds:uri="e21a08c2-1d01-4dd5-b0cd-95ee188ec016"/>
    <ds:schemaRef ds:uri="http://purl.org/dc/elements/1.1/"/>
    <ds:schemaRef ds:uri="http://schemas.microsoft.com/office/2006/metadata/properties"/>
    <ds:schemaRef ds:uri="44270dbe-757d-4e7a-8792-3b0ef69ba68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B91DF0-5564-4169-BC8C-3F78C1DBC9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270dbe-757d-4e7a-8792-3b0ef69ba686"/>
    <ds:schemaRef ds:uri="e21a08c2-1d01-4dd5-b0cd-95ee188ec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EB386C-EE00-4249-A614-AA416FE2FB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514</Words>
  <Application>Microsoft Office PowerPoint</Application>
  <PresentationFormat>Ecran lat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10</vt:i4>
      </vt:variant>
      <vt:variant>
        <vt:lpstr>Temă</vt:lpstr>
      </vt:variant>
      <vt:variant>
        <vt:i4>2</vt:i4>
      </vt:variant>
      <vt:variant>
        <vt:lpstr>Titluri diapozitive</vt:lpstr>
      </vt:variant>
      <vt:variant>
        <vt:i4>21</vt:i4>
      </vt:variant>
    </vt:vector>
  </HeadingPairs>
  <TitlesOfParts>
    <vt:vector size="33" baseType="lpstr">
      <vt:lpstr>Arial</vt:lpstr>
      <vt:lpstr>Arial Rounded MT Bold</vt:lpstr>
      <vt:lpstr>Calibri</vt:lpstr>
      <vt:lpstr>Calibri Light</vt:lpstr>
      <vt:lpstr>Cascadia Code</vt:lpstr>
      <vt:lpstr>Euphemia</vt:lpstr>
      <vt:lpstr>Inter</vt:lpstr>
      <vt:lpstr>Modern Love</vt:lpstr>
      <vt:lpstr>The Hand</vt:lpstr>
      <vt:lpstr>Verdana Pro</vt:lpstr>
      <vt:lpstr>SketchyVTI</vt:lpstr>
      <vt:lpstr>Temă Office</vt:lpstr>
      <vt:lpstr>Ratings of drugs for certain conditions</vt:lpstr>
      <vt:lpstr>-The dataset – UCI ML Drug Reviews</vt:lpstr>
      <vt:lpstr>First-look analysis</vt:lpstr>
      <vt:lpstr>Top 5 drugs used for top 3 conditions</vt:lpstr>
      <vt:lpstr>Top conditions treated by top 4 drugs</vt:lpstr>
      <vt:lpstr>About the ratings</vt:lpstr>
      <vt:lpstr>Average rating</vt:lpstr>
      <vt:lpstr>About the usefulness</vt:lpstr>
      <vt:lpstr>Average usefulness</vt:lpstr>
      <vt:lpstr>Rating &amp; Usefulness</vt:lpstr>
      <vt:lpstr>Average rating for ranges of usefulness</vt:lpstr>
      <vt:lpstr>About the reviews</vt:lpstr>
      <vt:lpstr>Common words</vt:lpstr>
      <vt:lpstr>Count of reviews per year</vt:lpstr>
      <vt:lpstr>Count of reviews per year  – Top 3 conditions-</vt:lpstr>
      <vt:lpstr>Count of reviews per year  – Top 3 drugs-</vt:lpstr>
      <vt:lpstr>Balancing the dataset</vt:lpstr>
      <vt:lpstr>Hyper-parameter tuning</vt:lpstr>
      <vt:lpstr>Classifications models and their results</vt:lpstr>
      <vt:lpstr>Classifications models and their results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effectiveness for certain conditions</dc:title>
  <dc:creator>Andreea-Diana CIOCĂIANU (101599)</dc:creator>
  <cp:lastModifiedBy>Andreea-Diana CIOCĂIANU (101599)</cp:lastModifiedBy>
  <cp:revision>8</cp:revision>
  <dcterms:created xsi:type="dcterms:W3CDTF">2022-11-06T15:33:49Z</dcterms:created>
  <dcterms:modified xsi:type="dcterms:W3CDTF">2022-12-18T19:27:42Z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0x010100D246CAA1C5C56243918DB0E1C6453407</vt:lpwstr>
  </property>
</Properties>
</file>