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0"/>
  </p:notesMasterIdLst>
  <p:sldIdLst>
    <p:sldId id="256" r:id="rId2"/>
    <p:sldId id="262" r:id="rId3"/>
    <p:sldId id="260" r:id="rId4"/>
    <p:sldId id="263" r:id="rId5"/>
    <p:sldId id="267" r:id="rId6"/>
    <p:sldId id="264"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1FD09D-F9F8-434A-B6E5-050AE413A551}" v="24" dt="2023-11-21T19:50:29.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3"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ea Gogoaşe" userId="89cd1b0c0cf4fd70" providerId="LiveId" clId="{F61FD09D-F9F8-434A-B6E5-050AE413A551}"/>
    <pc:docChg chg="undo custSel addSld delSld modSld sldOrd addMainMaster delMainMaster">
      <pc:chgData name="Andreea Gogoaşe" userId="89cd1b0c0cf4fd70" providerId="LiveId" clId="{F61FD09D-F9F8-434A-B6E5-050AE413A551}" dt="2023-11-21T19:52:45.790" v="4617" actId="313"/>
      <pc:docMkLst>
        <pc:docMk/>
      </pc:docMkLst>
      <pc:sldChg chg="addSp modSp new mod setBg modClrScheme chgLayout">
        <pc:chgData name="Andreea Gogoaşe" userId="89cd1b0c0cf4fd70" providerId="LiveId" clId="{F61FD09D-F9F8-434A-B6E5-050AE413A551}" dt="2023-11-21T19:49:30.024" v="4607" actId="20577"/>
        <pc:sldMkLst>
          <pc:docMk/>
          <pc:sldMk cId="1899287532" sldId="256"/>
        </pc:sldMkLst>
        <pc:spChg chg="mod">
          <ac:chgData name="Andreea Gogoaşe" userId="89cd1b0c0cf4fd70" providerId="LiveId" clId="{F61FD09D-F9F8-434A-B6E5-050AE413A551}" dt="2023-11-20T09:40:51.403" v="46" actId="1076"/>
          <ac:spMkLst>
            <pc:docMk/>
            <pc:sldMk cId="1899287532" sldId="256"/>
            <ac:spMk id="2" creationId="{F6677010-1D84-4EC5-4091-DEDE8EACCA5E}"/>
          </ac:spMkLst>
        </pc:spChg>
        <pc:spChg chg="mod">
          <ac:chgData name="Andreea Gogoaşe" userId="89cd1b0c0cf4fd70" providerId="LiveId" clId="{F61FD09D-F9F8-434A-B6E5-050AE413A551}" dt="2023-11-21T19:49:30.024" v="4607" actId="20577"/>
          <ac:spMkLst>
            <pc:docMk/>
            <pc:sldMk cId="1899287532" sldId="256"/>
            <ac:spMk id="3" creationId="{7076A72C-4A03-D9DF-6786-F6739EE216C3}"/>
          </ac:spMkLst>
        </pc:spChg>
        <pc:spChg chg="add">
          <ac:chgData name="Andreea Gogoaşe" userId="89cd1b0c0cf4fd70" providerId="LiveId" clId="{F61FD09D-F9F8-434A-B6E5-050AE413A551}" dt="2023-11-20T09:37:33.169" v="2" actId="26606"/>
          <ac:spMkLst>
            <pc:docMk/>
            <pc:sldMk cId="1899287532" sldId="256"/>
            <ac:spMk id="9" creationId="{6E0D4398-84C2-41B8-BF30-3157F7B18DF2}"/>
          </ac:spMkLst>
        </pc:spChg>
        <pc:spChg chg="add">
          <ac:chgData name="Andreea Gogoaşe" userId="89cd1b0c0cf4fd70" providerId="LiveId" clId="{F61FD09D-F9F8-434A-B6E5-050AE413A551}" dt="2023-11-20T09:37:33.169" v="2" actId="26606"/>
          <ac:spMkLst>
            <pc:docMk/>
            <pc:sldMk cId="1899287532" sldId="256"/>
            <ac:spMk id="11" creationId="{1E519840-CB5B-442F-AF8C-F848E7699768}"/>
          </ac:spMkLst>
        </pc:spChg>
        <pc:picChg chg="add">
          <ac:chgData name="Andreea Gogoaşe" userId="89cd1b0c0cf4fd70" providerId="LiveId" clId="{F61FD09D-F9F8-434A-B6E5-050AE413A551}" dt="2023-11-20T09:37:33.169" v="2" actId="26606"/>
          <ac:picMkLst>
            <pc:docMk/>
            <pc:sldMk cId="1899287532" sldId="256"/>
            <ac:picMk id="4" creationId="{24964B96-EF90-05AE-DA3B-02BCDA67A4DE}"/>
          </ac:picMkLst>
        </pc:picChg>
        <pc:cxnChg chg="add">
          <ac:chgData name="Andreea Gogoaşe" userId="89cd1b0c0cf4fd70" providerId="LiveId" clId="{F61FD09D-F9F8-434A-B6E5-050AE413A551}" dt="2023-11-20T09:37:33.169" v="2" actId="26606"/>
          <ac:cxnSpMkLst>
            <pc:docMk/>
            <pc:sldMk cId="1899287532" sldId="256"/>
            <ac:cxnSpMk id="13" creationId="{AC7EF422-3076-48F2-A38B-7CA851778E05}"/>
          </ac:cxnSpMkLst>
        </pc:cxnChg>
        <pc:cxnChg chg="add">
          <ac:chgData name="Andreea Gogoaşe" userId="89cd1b0c0cf4fd70" providerId="LiveId" clId="{F61FD09D-F9F8-434A-B6E5-050AE413A551}" dt="2023-11-20T09:37:33.169" v="2" actId="26606"/>
          <ac:cxnSpMkLst>
            <pc:docMk/>
            <pc:sldMk cId="1899287532" sldId="256"/>
            <ac:cxnSpMk id="15" creationId="{6896548C-21A4-493D-B220-64E89F1EF6D7}"/>
          </ac:cxnSpMkLst>
        </pc:cxnChg>
      </pc:sldChg>
      <pc:sldChg chg="addSp delSp modSp new mod setBg">
        <pc:chgData name="Andreea Gogoaşe" userId="89cd1b0c0cf4fd70" providerId="LiveId" clId="{F61FD09D-F9F8-434A-B6E5-050AE413A551}" dt="2023-11-21T18:31:24.438" v="2283" actId="20577"/>
        <pc:sldMkLst>
          <pc:docMk/>
          <pc:sldMk cId="2027303262" sldId="257"/>
        </pc:sldMkLst>
        <pc:spChg chg="mod">
          <ac:chgData name="Andreea Gogoaşe" userId="89cd1b0c0cf4fd70" providerId="LiveId" clId="{F61FD09D-F9F8-434A-B6E5-050AE413A551}" dt="2023-11-21T14:22:56.080" v="509" actId="26606"/>
          <ac:spMkLst>
            <pc:docMk/>
            <pc:sldMk cId="2027303262" sldId="257"/>
            <ac:spMk id="2" creationId="{5AE43603-FC69-79AD-3531-D084CD92C76B}"/>
          </ac:spMkLst>
        </pc:spChg>
        <pc:spChg chg="mod ord">
          <ac:chgData name="Andreea Gogoaşe" userId="89cd1b0c0cf4fd70" providerId="LiveId" clId="{F61FD09D-F9F8-434A-B6E5-050AE413A551}" dt="2023-11-21T18:31:24.438" v="2283" actId="20577"/>
          <ac:spMkLst>
            <pc:docMk/>
            <pc:sldMk cId="2027303262" sldId="257"/>
            <ac:spMk id="3" creationId="{FF911D03-D94C-3D09-EA54-ECBCBA9F1A6D}"/>
          </ac:spMkLst>
        </pc:spChg>
        <pc:spChg chg="add del">
          <ac:chgData name="Andreea Gogoaşe" userId="89cd1b0c0cf4fd70" providerId="LiveId" clId="{F61FD09D-F9F8-434A-B6E5-050AE413A551}" dt="2023-11-21T14:22:43.538" v="502" actId="26606"/>
          <ac:spMkLst>
            <pc:docMk/>
            <pc:sldMk cId="2027303262" sldId="257"/>
            <ac:spMk id="10" creationId="{5B8092E2-D77A-4CE6-BB2D-6269784456A0}"/>
          </ac:spMkLst>
        </pc:spChg>
        <pc:spChg chg="add del">
          <ac:chgData name="Andreea Gogoaşe" userId="89cd1b0c0cf4fd70" providerId="LiveId" clId="{F61FD09D-F9F8-434A-B6E5-050AE413A551}" dt="2023-11-21T14:22:43.538" v="502" actId="26606"/>
          <ac:spMkLst>
            <pc:docMk/>
            <pc:sldMk cId="2027303262" sldId="257"/>
            <ac:spMk id="12" creationId="{D02CD835-4B0F-45D6-9B85-B049A1005789}"/>
          </ac:spMkLst>
        </pc:spChg>
        <pc:spChg chg="add del">
          <ac:chgData name="Andreea Gogoaşe" userId="89cd1b0c0cf4fd70" providerId="LiveId" clId="{F61FD09D-F9F8-434A-B6E5-050AE413A551}" dt="2023-11-21T14:22:51.725" v="504" actId="26606"/>
          <ac:spMkLst>
            <pc:docMk/>
            <pc:sldMk cId="2027303262" sldId="257"/>
            <ac:spMk id="26" creationId="{D6309531-94CD-4CF6-AACE-80EC085E0F34}"/>
          </ac:spMkLst>
        </pc:spChg>
        <pc:spChg chg="add del">
          <ac:chgData name="Andreea Gogoaşe" userId="89cd1b0c0cf4fd70" providerId="LiveId" clId="{F61FD09D-F9F8-434A-B6E5-050AE413A551}" dt="2023-11-21T14:22:53.750" v="506" actId="26606"/>
          <ac:spMkLst>
            <pc:docMk/>
            <pc:sldMk cId="2027303262" sldId="257"/>
            <ac:spMk id="29" creationId="{22171661-0838-4942-A149-8C1B789266A2}"/>
          </ac:spMkLst>
        </pc:spChg>
        <pc:spChg chg="add del">
          <ac:chgData name="Andreea Gogoaşe" userId="89cd1b0c0cf4fd70" providerId="LiveId" clId="{F61FD09D-F9F8-434A-B6E5-050AE413A551}" dt="2023-11-21T14:22:56.060" v="508" actId="26606"/>
          <ac:spMkLst>
            <pc:docMk/>
            <pc:sldMk cId="2027303262" sldId="257"/>
            <ac:spMk id="33" creationId="{F8222250-799A-4AD0-9BD1-BE6EB7A06AD0}"/>
          </ac:spMkLst>
        </pc:spChg>
        <pc:spChg chg="add del">
          <ac:chgData name="Andreea Gogoaşe" userId="89cd1b0c0cf4fd70" providerId="LiveId" clId="{F61FD09D-F9F8-434A-B6E5-050AE413A551}" dt="2023-11-21T14:22:56.060" v="508" actId="26606"/>
          <ac:spMkLst>
            <pc:docMk/>
            <pc:sldMk cId="2027303262" sldId="257"/>
            <ac:spMk id="34" creationId="{B770432A-C0A6-4D4F-AE2C-705049DAB85F}"/>
          </ac:spMkLst>
        </pc:spChg>
        <pc:spChg chg="add">
          <ac:chgData name="Andreea Gogoaşe" userId="89cd1b0c0cf4fd70" providerId="LiveId" clId="{F61FD09D-F9F8-434A-B6E5-050AE413A551}" dt="2023-11-21T14:22:56.080" v="509" actId="26606"/>
          <ac:spMkLst>
            <pc:docMk/>
            <pc:sldMk cId="2027303262" sldId="257"/>
            <ac:spMk id="37" creationId="{D6309531-94CD-4CF6-AACE-80EC085E0F34}"/>
          </ac:spMkLst>
        </pc:spChg>
        <pc:picChg chg="add mod">
          <ac:chgData name="Andreea Gogoaşe" userId="89cd1b0c0cf4fd70" providerId="LiveId" clId="{F61FD09D-F9F8-434A-B6E5-050AE413A551}" dt="2023-11-21T14:38:43.288" v="664" actId="1076"/>
          <ac:picMkLst>
            <pc:docMk/>
            <pc:sldMk cId="2027303262" sldId="257"/>
            <ac:picMk id="5" creationId="{7781BAD3-0386-9D47-566E-FD438E020462}"/>
          </ac:picMkLst>
        </pc:picChg>
        <pc:cxnChg chg="add del">
          <ac:chgData name="Andreea Gogoaşe" userId="89cd1b0c0cf4fd70" providerId="LiveId" clId="{F61FD09D-F9F8-434A-B6E5-050AE413A551}" dt="2023-11-21T14:22:43.538" v="502" actId="26606"/>
          <ac:cxnSpMkLst>
            <pc:docMk/>
            <pc:sldMk cId="2027303262" sldId="257"/>
            <ac:cxnSpMk id="14" creationId="{7971A1EC-5980-40B2-973F-0D3D6630DBE1}"/>
          </ac:cxnSpMkLst>
        </pc:cxnChg>
        <pc:cxnChg chg="add del">
          <ac:chgData name="Andreea Gogoaşe" userId="89cd1b0c0cf4fd70" providerId="LiveId" clId="{F61FD09D-F9F8-434A-B6E5-050AE413A551}" dt="2023-11-21T14:22:43.538" v="502" actId="26606"/>
          <ac:cxnSpMkLst>
            <pc:docMk/>
            <pc:sldMk cId="2027303262" sldId="257"/>
            <ac:cxnSpMk id="16" creationId="{B0049A56-C4C2-4C0F-9F4F-D0E34391D968}"/>
          </ac:cxnSpMkLst>
        </pc:cxnChg>
        <pc:cxnChg chg="add del">
          <ac:chgData name="Andreea Gogoaşe" userId="89cd1b0c0cf4fd70" providerId="LiveId" clId="{F61FD09D-F9F8-434A-B6E5-050AE413A551}" dt="2023-11-21T14:22:43.538" v="502" actId="26606"/>
          <ac:cxnSpMkLst>
            <pc:docMk/>
            <pc:sldMk cId="2027303262" sldId="257"/>
            <ac:cxnSpMk id="18" creationId="{7D02BE56-7EB5-4E62-B6E2-1C49E470A964}"/>
          </ac:cxnSpMkLst>
        </pc:cxnChg>
        <pc:cxnChg chg="add del">
          <ac:chgData name="Andreea Gogoaşe" userId="89cd1b0c0cf4fd70" providerId="LiveId" clId="{F61FD09D-F9F8-434A-B6E5-050AE413A551}" dt="2023-11-21T14:22:43.538" v="502" actId="26606"/>
          <ac:cxnSpMkLst>
            <pc:docMk/>
            <pc:sldMk cId="2027303262" sldId="257"/>
            <ac:cxnSpMk id="20" creationId="{C4595B06-EDA5-4E45-BED4-7891E7E0CD4D}"/>
          </ac:cxnSpMkLst>
        </pc:cxnChg>
        <pc:cxnChg chg="add del">
          <ac:chgData name="Andreea Gogoaşe" userId="89cd1b0c0cf4fd70" providerId="LiveId" clId="{F61FD09D-F9F8-434A-B6E5-050AE413A551}" dt="2023-11-21T14:22:43.538" v="502" actId="26606"/>
          <ac:cxnSpMkLst>
            <pc:docMk/>
            <pc:sldMk cId="2027303262" sldId="257"/>
            <ac:cxnSpMk id="22" creationId="{D79C9A5D-F572-476A-99A9-700077150BB3}"/>
          </ac:cxnSpMkLst>
        </pc:cxnChg>
        <pc:cxnChg chg="add del">
          <ac:chgData name="Andreea Gogoaşe" userId="89cd1b0c0cf4fd70" providerId="LiveId" clId="{F61FD09D-F9F8-434A-B6E5-050AE413A551}" dt="2023-11-21T14:22:43.538" v="502" actId="26606"/>
          <ac:cxnSpMkLst>
            <pc:docMk/>
            <pc:sldMk cId="2027303262" sldId="257"/>
            <ac:cxnSpMk id="24" creationId="{59592DA5-68A4-46A6-90EA-F0304FF8EED7}"/>
          </ac:cxnSpMkLst>
        </pc:cxnChg>
        <pc:cxnChg chg="add del">
          <ac:chgData name="Andreea Gogoaşe" userId="89cd1b0c0cf4fd70" providerId="LiveId" clId="{F61FD09D-F9F8-434A-B6E5-050AE413A551}" dt="2023-11-21T14:22:51.725" v="504" actId="26606"/>
          <ac:cxnSpMkLst>
            <pc:docMk/>
            <pc:sldMk cId="2027303262" sldId="257"/>
            <ac:cxnSpMk id="27" creationId="{F75BF611-D2A5-4454-8C47-95B0BC422843}"/>
          </ac:cxnSpMkLst>
        </pc:cxnChg>
        <pc:cxnChg chg="add del">
          <ac:chgData name="Andreea Gogoaşe" userId="89cd1b0c0cf4fd70" providerId="LiveId" clId="{F61FD09D-F9F8-434A-B6E5-050AE413A551}" dt="2023-11-21T14:22:53.750" v="506" actId="26606"/>
          <ac:cxnSpMkLst>
            <pc:docMk/>
            <pc:sldMk cId="2027303262" sldId="257"/>
            <ac:cxnSpMk id="30" creationId="{BB04A404-AF1E-4EC9-AF7D-46C68BFCEBB6}"/>
          </ac:cxnSpMkLst>
        </pc:cxnChg>
        <pc:cxnChg chg="add del">
          <ac:chgData name="Andreea Gogoaşe" userId="89cd1b0c0cf4fd70" providerId="LiveId" clId="{F61FD09D-F9F8-434A-B6E5-050AE413A551}" dt="2023-11-21T14:22:53.750" v="506" actId="26606"/>
          <ac:cxnSpMkLst>
            <pc:docMk/>
            <pc:sldMk cId="2027303262" sldId="257"/>
            <ac:cxnSpMk id="31" creationId="{B1874503-FE8B-408C-ABAF-2B72BAC29666}"/>
          </ac:cxnSpMkLst>
        </pc:cxnChg>
        <pc:cxnChg chg="add del">
          <ac:chgData name="Andreea Gogoaşe" userId="89cd1b0c0cf4fd70" providerId="LiveId" clId="{F61FD09D-F9F8-434A-B6E5-050AE413A551}" dt="2023-11-21T14:22:56.060" v="508" actId="26606"/>
          <ac:cxnSpMkLst>
            <pc:docMk/>
            <pc:sldMk cId="2027303262" sldId="257"/>
            <ac:cxnSpMk id="35" creationId="{78FBE787-8B1D-40E5-8468-6F665BB5D7CB}"/>
          </ac:cxnSpMkLst>
        </pc:cxnChg>
        <pc:cxnChg chg="add">
          <ac:chgData name="Andreea Gogoaşe" userId="89cd1b0c0cf4fd70" providerId="LiveId" clId="{F61FD09D-F9F8-434A-B6E5-050AE413A551}" dt="2023-11-21T14:22:56.080" v="509" actId="26606"/>
          <ac:cxnSpMkLst>
            <pc:docMk/>
            <pc:sldMk cId="2027303262" sldId="257"/>
            <ac:cxnSpMk id="38" creationId="{F75BF611-D2A5-4454-8C47-95B0BC422843}"/>
          </ac:cxnSpMkLst>
        </pc:cxnChg>
      </pc:sldChg>
      <pc:sldChg chg="addSp modSp new mod setBg">
        <pc:chgData name="Andreea Gogoaşe" userId="89cd1b0c0cf4fd70" providerId="LiveId" clId="{F61FD09D-F9F8-434A-B6E5-050AE413A551}" dt="2023-11-21T19:52:45.790" v="4617" actId="313"/>
        <pc:sldMkLst>
          <pc:docMk/>
          <pc:sldMk cId="4049272025" sldId="258"/>
        </pc:sldMkLst>
        <pc:spChg chg="mod">
          <ac:chgData name="Andreea Gogoaşe" userId="89cd1b0c0cf4fd70" providerId="LiveId" clId="{F61FD09D-F9F8-434A-B6E5-050AE413A551}" dt="2023-11-21T14:56:18.026" v="1111" actId="26606"/>
          <ac:spMkLst>
            <pc:docMk/>
            <pc:sldMk cId="4049272025" sldId="258"/>
            <ac:spMk id="2" creationId="{1B86E982-0F69-D9E9-37E6-703B09F8A0BB}"/>
          </ac:spMkLst>
        </pc:spChg>
        <pc:spChg chg="mod ord">
          <ac:chgData name="Andreea Gogoaşe" userId="89cd1b0c0cf4fd70" providerId="LiveId" clId="{F61FD09D-F9F8-434A-B6E5-050AE413A551}" dt="2023-11-21T19:52:45.790" v="4617" actId="313"/>
          <ac:spMkLst>
            <pc:docMk/>
            <pc:sldMk cId="4049272025" sldId="258"/>
            <ac:spMk id="3" creationId="{A791431C-59C1-94F3-F788-2CF1E88FC6E7}"/>
          </ac:spMkLst>
        </pc:spChg>
        <pc:spChg chg="add">
          <ac:chgData name="Andreea Gogoaşe" userId="89cd1b0c0cf4fd70" providerId="LiveId" clId="{F61FD09D-F9F8-434A-B6E5-050AE413A551}" dt="2023-11-21T14:56:18.026" v="1111" actId="26606"/>
          <ac:spMkLst>
            <pc:docMk/>
            <pc:sldMk cId="4049272025" sldId="258"/>
            <ac:spMk id="10" creationId="{D6309531-94CD-4CF6-AACE-80EC085E0F34}"/>
          </ac:spMkLst>
        </pc:spChg>
        <pc:picChg chg="add mod">
          <ac:chgData name="Andreea Gogoaşe" userId="89cd1b0c0cf4fd70" providerId="LiveId" clId="{F61FD09D-F9F8-434A-B6E5-050AE413A551}" dt="2023-11-21T14:56:18.026" v="1111" actId="26606"/>
          <ac:picMkLst>
            <pc:docMk/>
            <pc:sldMk cId="4049272025" sldId="258"/>
            <ac:picMk id="5" creationId="{DC556689-87B0-AE31-5F32-85F0B60155AC}"/>
          </ac:picMkLst>
        </pc:picChg>
        <pc:cxnChg chg="add">
          <ac:chgData name="Andreea Gogoaşe" userId="89cd1b0c0cf4fd70" providerId="LiveId" clId="{F61FD09D-F9F8-434A-B6E5-050AE413A551}" dt="2023-11-21T14:56:18.026" v="1111" actId="26606"/>
          <ac:cxnSpMkLst>
            <pc:docMk/>
            <pc:sldMk cId="4049272025" sldId="258"/>
            <ac:cxnSpMk id="12" creationId="{F75BF611-D2A5-4454-8C47-95B0BC422843}"/>
          </ac:cxnSpMkLst>
        </pc:cxnChg>
      </pc:sldChg>
      <pc:sldChg chg="modSp new del mod">
        <pc:chgData name="Andreea Gogoaşe" userId="89cd1b0c0cf4fd70" providerId="LiveId" clId="{F61FD09D-F9F8-434A-B6E5-050AE413A551}" dt="2023-11-21T15:24:43.721" v="1412" actId="2696"/>
        <pc:sldMkLst>
          <pc:docMk/>
          <pc:sldMk cId="3236057680" sldId="259"/>
        </pc:sldMkLst>
        <pc:spChg chg="mod">
          <ac:chgData name="Andreea Gogoaşe" userId="89cd1b0c0cf4fd70" providerId="LiveId" clId="{F61FD09D-F9F8-434A-B6E5-050AE413A551}" dt="2023-11-21T14:59:16.261" v="1122" actId="20577"/>
          <ac:spMkLst>
            <pc:docMk/>
            <pc:sldMk cId="3236057680" sldId="259"/>
            <ac:spMk id="2" creationId="{20926186-669D-DC55-D577-B0F86A5D3F43}"/>
          </ac:spMkLst>
        </pc:spChg>
        <pc:spChg chg="mod">
          <ac:chgData name="Andreea Gogoaşe" userId="89cd1b0c0cf4fd70" providerId="LiveId" clId="{F61FD09D-F9F8-434A-B6E5-050AE413A551}" dt="2023-11-21T15:24:36.555" v="1411" actId="20577"/>
          <ac:spMkLst>
            <pc:docMk/>
            <pc:sldMk cId="3236057680" sldId="259"/>
            <ac:spMk id="3" creationId="{FE7E410B-5DFB-6A16-584A-8DCAB8D5043B}"/>
          </ac:spMkLst>
        </pc:spChg>
      </pc:sldChg>
      <pc:sldChg chg="addSp delSp modSp new mod ord setBg">
        <pc:chgData name="Andreea Gogoaşe" userId="89cd1b0c0cf4fd70" providerId="LiveId" clId="{F61FD09D-F9F8-434A-B6E5-050AE413A551}" dt="2023-11-21T18:32:44.572" v="2348" actId="20577"/>
        <pc:sldMkLst>
          <pc:docMk/>
          <pc:sldMk cId="4114571011" sldId="260"/>
        </pc:sldMkLst>
        <pc:spChg chg="mod">
          <ac:chgData name="Andreea Gogoaşe" userId="89cd1b0c0cf4fd70" providerId="LiveId" clId="{F61FD09D-F9F8-434A-B6E5-050AE413A551}" dt="2023-11-21T18:11:39.697" v="2046" actId="26606"/>
          <ac:spMkLst>
            <pc:docMk/>
            <pc:sldMk cId="4114571011" sldId="260"/>
            <ac:spMk id="2" creationId="{607A23C8-BC11-E8CA-3C98-EF782DD65A0B}"/>
          </ac:spMkLst>
        </pc:spChg>
        <pc:spChg chg="mod ord">
          <ac:chgData name="Andreea Gogoaşe" userId="89cd1b0c0cf4fd70" providerId="LiveId" clId="{F61FD09D-F9F8-434A-B6E5-050AE413A551}" dt="2023-11-21T18:32:44.572" v="2348" actId="20577"/>
          <ac:spMkLst>
            <pc:docMk/>
            <pc:sldMk cId="4114571011" sldId="260"/>
            <ac:spMk id="3" creationId="{8F02A329-8E14-F742-66A2-4524B5877192}"/>
          </ac:spMkLst>
        </pc:spChg>
        <pc:spChg chg="add del">
          <ac:chgData name="Andreea Gogoaşe" userId="89cd1b0c0cf4fd70" providerId="LiveId" clId="{F61FD09D-F9F8-434A-B6E5-050AE413A551}" dt="2023-11-21T18:11:25.937" v="2039" actId="26606"/>
          <ac:spMkLst>
            <pc:docMk/>
            <pc:sldMk cId="4114571011" sldId="260"/>
            <ac:spMk id="10" creationId="{15F0A9D0-BB35-4CAB-B92D-E061B9D8E3BD}"/>
          </ac:spMkLst>
        </pc:spChg>
        <pc:spChg chg="add del">
          <ac:chgData name="Andreea Gogoaşe" userId="89cd1b0c0cf4fd70" providerId="LiveId" clId="{F61FD09D-F9F8-434A-B6E5-050AE413A551}" dt="2023-11-21T18:11:30.199" v="2041" actId="26606"/>
          <ac:spMkLst>
            <pc:docMk/>
            <pc:sldMk cId="4114571011" sldId="260"/>
            <ac:spMk id="23" creationId="{5B8092E2-D77A-4CE6-BB2D-6269784456A0}"/>
          </ac:spMkLst>
        </pc:spChg>
        <pc:spChg chg="add del">
          <ac:chgData name="Andreea Gogoaşe" userId="89cd1b0c0cf4fd70" providerId="LiveId" clId="{F61FD09D-F9F8-434A-B6E5-050AE413A551}" dt="2023-11-21T18:11:30.199" v="2041" actId="26606"/>
          <ac:spMkLst>
            <pc:docMk/>
            <pc:sldMk cId="4114571011" sldId="260"/>
            <ac:spMk id="25" creationId="{D02CD835-4B0F-45D6-9B85-B049A1005789}"/>
          </ac:spMkLst>
        </pc:spChg>
        <pc:spChg chg="add del">
          <ac:chgData name="Andreea Gogoaşe" userId="89cd1b0c0cf4fd70" providerId="LiveId" clId="{F61FD09D-F9F8-434A-B6E5-050AE413A551}" dt="2023-11-21T18:11:33.239" v="2043" actId="26606"/>
          <ac:spMkLst>
            <pc:docMk/>
            <pc:sldMk cId="4114571011" sldId="260"/>
            <ac:spMk id="31" creationId="{22171661-0838-4942-A149-8C1B789266A2}"/>
          </ac:spMkLst>
        </pc:spChg>
        <pc:spChg chg="add del">
          <ac:chgData name="Andreea Gogoaşe" userId="89cd1b0c0cf4fd70" providerId="LiveId" clId="{F61FD09D-F9F8-434A-B6E5-050AE413A551}" dt="2023-11-21T18:11:33.239" v="2043" actId="26606"/>
          <ac:spMkLst>
            <pc:docMk/>
            <pc:sldMk cId="4114571011" sldId="260"/>
            <ac:spMk id="32" creationId="{5C569A89-4BBD-4E62-9A37-D553FBF9F7AD}"/>
          </ac:spMkLst>
        </pc:spChg>
        <pc:spChg chg="add del">
          <ac:chgData name="Andreea Gogoaşe" userId="89cd1b0c0cf4fd70" providerId="LiveId" clId="{F61FD09D-F9F8-434A-B6E5-050AE413A551}" dt="2023-11-21T18:11:39.672" v="2045" actId="26606"/>
          <ac:spMkLst>
            <pc:docMk/>
            <pc:sldMk cId="4114571011" sldId="260"/>
            <ac:spMk id="35" creationId="{22171661-0838-4942-A149-8C1B789266A2}"/>
          </ac:spMkLst>
        </pc:spChg>
        <pc:spChg chg="add">
          <ac:chgData name="Andreea Gogoaşe" userId="89cd1b0c0cf4fd70" providerId="LiveId" clId="{F61FD09D-F9F8-434A-B6E5-050AE413A551}" dt="2023-11-21T18:11:39.697" v="2046" actId="26606"/>
          <ac:spMkLst>
            <pc:docMk/>
            <pc:sldMk cId="4114571011" sldId="260"/>
            <ac:spMk id="39" creationId="{15F0A9D0-BB35-4CAB-B92D-E061B9D8E3BD}"/>
          </ac:spMkLst>
        </pc:spChg>
        <pc:picChg chg="add mod">
          <ac:chgData name="Andreea Gogoaşe" userId="89cd1b0c0cf4fd70" providerId="LiveId" clId="{F61FD09D-F9F8-434A-B6E5-050AE413A551}" dt="2023-11-21T18:11:39.697" v="2046" actId="26606"/>
          <ac:picMkLst>
            <pc:docMk/>
            <pc:sldMk cId="4114571011" sldId="260"/>
            <ac:picMk id="5" creationId="{37528980-893A-52FF-9E99-3BCC63F5AE3E}"/>
          </ac:picMkLst>
        </pc:picChg>
        <pc:cxnChg chg="add del">
          <ac:chgData name="Andreea Gogoaşe" userId="89cd1b0c0cf4fd70" providerId="LiveId" clId="{F61FD09D-F9F8-434A-B6E5-050AE413A551}" dt="2023-11-21T18:11:25.937" v="2039" actId="26606"/>
          <ac:cxnSpMkLst>
            <pc:docMk/>
            <pc:sldMk cId="4114571011" sldId="260"/>
            <ac:cxnSpMk id="12" creationId="{52F5DE35-776B-4C7D-AF2E-514E68BDD2F6}"/>
          </ac:cxnSpMkLst>
        </pc:cxnChg>
        <pc:cxnChg chg="add del">
          <ac:chgData name="Andreea Gogoaşe" userId="89cd1b0c0cf4fd70" providerId="LiveId" clId="{F61FD09D-F9F8-434A-B6E5-050AE413A551}" dt="2023-11-21T18:11:25.937" v="2039" actId="26606"/>
          <ac:cxnSpMkLst>
            <pc:docMk/>
            <pc:sldMk cId="4114571011" sldId="260"/>
            <ac:cxnSpMk id="14" creationId="{4A65E4E8-1272-4386-BDFE-0129D7A7E2D4}"/>
          </ac:cxnSpMkLst>
        </pc:cxnChg>
        <pc:cxnChg chg="add del">
          <ac:chgData name="Andreea Gogoaşe" userId="89cd1b0c0cf4fd70" providerId="LiveId" clId="{F61FD09D-F9F8-434A-B6E5-050AE413A551}" dt="2023-11-21T18:11:25.937" v="2039" actId="26606"/>
          <ac:cxnSpMkLst>
            <pc:docMk/>
            <pc:sldMk cId="4114571011" sldId="260"/>
            <ac:cxnSpMk id="16" creationId="{A6515F51-DBC6-42B8-9C34-749F69BB6561}"/>
          </ac:cxnSpMkLst>
        </pc:cxnChg>
        <pc:cxnChg chg="add del">
          <ac:chgData name="Andreea Gogoaşe" userId="89cd1b0c0cf4fd70" providerId="LiveId" clId="{F61FD09D-F9F8-434A-B6E5-050AE413A551}" dt="2023-11-21T18:11:25.937" v="2039" actId="26606"/>
          <ac:cxnSpMkLst>
            <pc:docMk/>
            <pc:sldMk cId="4114571011" sldId="260"/>
            <ac:cxnSpMk id="18" creationId="{873F5967-4993-405D-A3E6-84DCEFF44C2A}"/>
          </ac:cxnSpMkLst>
        </pc:cxnChg>
        <pc:cxnChg chg="add del">
          <ac:chgData name="Andreea Gogoaşe" userId="89cd1b0c0cf4fd70" providerId="LiveId" clId="{F61FD09D-F9F8-434A-B6E5-050AE413A551}" dt="2023-11-21T18:11:25.937" v="2039" actId="26606"/>
          <ac:cxnSpMkLst>
            <pc:docMk/>
            <pc:sldMk cId="4114571011" sldId="260"/>
            <ac:cxnSpMk id="20" creationId="{A3A523CC-BD6C-4A0D-B9DB-1DC2CE1E22F0}"/>
          </ac:cxnSpMkLst>
        </pc:cxnChg>
        <pc:cxnChg chg="add del">
          <ac:chgData name="Andreea Gogoaşe" userId="89cd1b0c0cf4fd70" providerId="LiveId" clId="{F61FD09D-F9F8-434A-B6E5-050AE413A551}" dt="2023-11-21T18:11:30.199" v="2041" actId="26606"/>
          <ac:cxnSpMkLst>
            <pc:docMk/>
            <pc:sldMk cId="4114571011" sldId="260"/>
            <ac:cxnSpMk id="22" creationId="{D79C9A5D-F572-476A-99A9-700077150BB3}"/>
          </ac:cxnSpMkLst>
        </pc:cxnChg>
        <pc:cxnChg chg="add del">
          <ac:chgData name="Andreea Gogoaşe" userId="89cd1b0c0cf4fd70" providerId="LiveId" clId="{F61FD09D-F9F8-434A-B6E5-050AE413A551}" dt="2023-11-21T18:11:30.199" v="2041" actId="26606"/>
          <ac:cxnSpMkLst>
            <pc:docMk/>
            <pc:sldMk cId="4114571011" sldId="260"/>
            <ac:cxnSpMk id="24" creationId="{59592DA5-68A4-46A6-90EA-F0304FF8EED7}"/>
          </ac:cxnSpMkLst>
        </pc:cxnChg>
        <pc:cxnChg chg="add del">
          <ac:chgData name="Andreea Gogoaşe" userId="89cd1b0c0cf4fd70" providerId="LiveId" clId="{F61FD09D-F9F8-434A-B6E5-050AE413A551}" dt="2023-11-21T18:11:30.199" v="2041" actId="26606"/>
          <ac:cxnSpMkLst>
            <pc:docMk/>
            <pc:sldMk cId="4114571011" sldId="260"/>
            <ac:cxnSpMk id="26" creationId="{7971A1EC-5980-40B2-973F-0D3D6630DBE1}"/>
          </ac:cxnSpMkLst>
        </pc:cxnChg>
        <pc:cxnChg chg="add del">
          <ac:chgData name="Andreea Gogoaşe" userId="89cd1b0c0cf4fd70" providerId="LiveId" clId="{F61FD09D-F9F8-434A-B6E5-050AE413A551}" dt="2023-11-21T18:11:30.199" v="2041" actId="26606"/>
          <ac:cxnSpMkLst>
            <pc:docMk/>
            <pc:sldMk cId="4114571011" sldId="260"/>
            <ac:cxnSpMk id="27" creationId="{B0049A56-C4C2-4C0F-9F4F-D0E34391D968}"/>
          </ac:cxnSpMkLst>
        </pc:cxnChg>
        <pc:cxnChg chg="add del">
          <ac:chgData name="Andreea Gogoaşe" userId="89cd1b0c0cf4fd70" providerId="LiveId" clId="{F61FD09D-F9F8-434A-B6E5-050AE413A551}" dt="2023-11-21T18:11:30.199" v="2041" actId="26606"/>
          <ac:cxnSpMkLst>
            <pc:docMk/>
            <pc:sldMk cId="4114571011" sldId="260"/>
            <ac:cxnSpMk id="28" creationId="{7D02BE56-7EB5-4E62-B6E2-1C49E470A964}"/>
          </ac:cxnSpMkLst>
        </pc:cxnChg>
        <pc:cxnChg chg="add del">
          <ac:chgData name="Andreea Gogoaşe" userId="89cd1b0c0cf4fd70" providerId="LiveId" clId="{F61FD09D-F9F8-434A-B6E5-050AE413A551}" dt="2023-11-21T18:11:30.199" v="2041" actId="26606"/>
          <ac:cxnSpMkLst>
            <pc:docMk/>
            <pc:sldMk cId="4114571011" sldId="260"/>
            <ac:cxnSpMk id="29" creationId="{C4595B06-EDA5-4E45-BED4-7891E7E0CD4D}"/>
          </ac:cxnSpMkLst>
        </pc:cxnChg>
        <pc:cxnChg chg="add del">
          <ac:chgData name="Andreea Gogoaşe" userId="89cd1b0c0cf4fd70" providerId="LiveId" clId="{F61FD09D-F9F8-434A-B6E5-050AE413A551}" dt="2023-11-21T18:11:33.239" v="2043" actId="26606"/>
          <ac:cxnSpMkLst>
            <pc:docMk/>
            <pc:sldMk cId="4114571011" sldId="260"/>
            <ac:cxnSpMk id="33" creationId="{BB04A404-AF1E-4EC9-AF7D-46C68BFCEBB6}"/>
          </ac:cxnSpMkLst>
        </pc:cxnChg>
        <pc:cxnChg chg="add del">
          <ac:chgData name="Andreea Gogoaşe" userId="89cd1b0c0cf4fd70" providerId="LiveId" clId="{F61FD09D-F9F8-434A-B6E5-050AE413A551}" dt="2023-11-21T18:11:39.672" v="2045" actId="26606"/>
          <ac:cxnSpMkLst>
            <pc:docMk/>
            <pc:sldMk cId="4114571011" sldId="260"/>
            <ac:cxnSpMk id="36" creationId="{BB04A404-AF1E-4EC9-AF7D-46C68BFCEBB6}"/>
          </ac:cxnSpMkLst>
        </pc:cxnChg>
        <pc:cxnChg chg="add del">
          <ac:chgData name="Andreea Gogoaşe" userId="89cd1b0c0cf4fd70" providerId="LiveId" clId="{F61FD09D-F9F8-434A-B6E5-050AE413A551}" dt="2023-11-21T18:11:39.672" v="2045" actId="26606"/>
          <ac:cxnSpMkLst>
            <pc:docMk/>
            <pc:sldMk cId="4114571011" sldId="260"/>
            <ac:cxnSpMk id="37" creationId="{B1874503-FE8B-408C-ABAF-2B72BAC29666}"/>
          </ac:cxnSpMkLst>
        </pc:cxnChg>
        <pc:cxnChg chg="add">
          <ac:chgData name="Andreea Gogoaşe" userId="89cd1b0c0cf4fd70" providerId="LiveId" clId="{F61FD09D-F9F8-434A-B6E5-050AE413A551}" dt="2023-11-21T18:11:39.697" v="2046" actId="26606"/>
          <ac:cxnSpMkLst>
            <pc:docMk/>
            <pc:sldMk cId="4114571011" sldId="260"/>
            <ac:cxnSpMk id="40" creationId="{52F5DE35-776B-4C7D-AF2E-514E68BDD2F6}"/>
          </ac:cxnSpMkLst>
        </pc:cxnChg>
        <pc:cxnChg chg="add">
          <ac:chgData name="Andreea Gogoaşe" userId="89cd1b0c0cf4fd70" providerId="LiveId" clId="{F61FD09D-F9F8-434A-B6E5-050AE413A551}" dt="2023-11-21T18:11:39.697" v="2046" actId="26606"/>
          <ac:cxnSpMkLst>
            <pc:docMk/>
            <pc:sldMk cId="4114571011" sldId="260"/>
            <ac:cxnSpMk id="41" creationId="{4A65E4E8-1272-4386-BDFE-0129D7A7E2D4}"/>
          </ac:cxnSpMkLst>
        </pc:cxnChg>
        <pc:cxnChg chg="add">
          <ac:chgData name="Andreea Gogoaşe" userId="89cd1b0c0cf4fd70" providerId="LiveId" clId="{F61FD09D-F9F8-434A-B6E5-050AE413A551}" dt="2023-11-21T18:11:39.697" v="2046" actId="26606"/>
          <ac:cxnSpMkLst>
            <pc:docMk/>
            <pc:sldMk cId="4114571011" sldId="260"/>
            <ac:cxnSpMk id="42" creationId="{A6515F51-DBC6-42B8-9C34-749F69BB6561}"/>
          </ac:cxnSpMkLst>
        </pc:cxnChg>
        <pc:cxnChg chg="add">
          <ac:chgData name="Andreea Gogoaşe" userId="89cd1b0c0cf4fd70" providerId="LiveId" clId="{F61FD09D-F9F8-434A-B6E5-050AE413A551}" dt="2023-11-21T18:11:39.697" v="2046" actId="26606"/>
          <ac:cxnSpMkLst>
            <pc:docMk/>
            <pc:sldMk cId="4114571011" sldId="260"/>
            <ac:cxnSpMk id="43" creationId="{873F5967-4993-405D-A3E6-84DCEFF44C2A}"/>
          </ac:cxnSpMkLst>
        </pc:cxnChg>
        <pc:cxnChg chg="add">
          <ac:chgData name="Andreea Gogoaşe" userId="89cd1b0c0cf4fd70" providerId="LiveId" clId="{F61FD09D-F9F8-434A-B6E5-050AE413A551}" dt="2023-11-21T18:11:39.697" v="2046" actId="26606"/>
          <ac:cxnSpMkLst>
            <pc:docMk/>
            <pc:sldMk cId="4114571011" sldId="260"/>
            <ac:cxnSpMk id="44" creationId="{A3A523CC-BD6C-4A0D-B9DB-1DC2CE1E22F0}"/>
          </ac:cxnSpMkLst>
        </pc:cxnChg>
      </pc:sldChg>
      <pc:sldChg chg="addSp delSp modSp new mod ord setBg">
        <pc:chgData name="Andreea Gogoaşe" userId="89cd1b0c0cf4fd70" providerId="LiveId" clId="{F61FD09D-F9F8-434A-B6E5-050AE413A551}" dt="2023-11-21T18:22:58.114" v="2180" actId="1076"/>
        <pc:sldMkLst>
          <pc:docMk/>
          <pc:sldMk cId="4230529875" sldId="261"/>
        </pc:sldMkLst>
        <pc:spChg chg="mod ord">
          <ac:chgData name="Andreea Gogoaşe" userId="89cd1b0c0cf4fd70" providerId="LiveId" clId="{F61FD09D-F9F8-434A-B6E5-050AE413A551}" dt="2023-11-21T18:22:58.114" v="2180" actId="1076"/>
          <ac:spMkLst>
            <pc:docMk/>
            <pc:sldMk cId="4230529875" sldId="261"/>
            <ac:spMk id="2" creationId="{1F063E9D-6C7D-8167-B082-B4DC19C6B89C}"/>
          </ac:spMkLst>
        </pc:spChg>
        <pc:spChg chg="del">
          <ac:chgData name="Andreea Gogoaşe" userId="89cd1b0c0cf4fd70" providerId="LiveId" clId="{F61FD09D-F9F8-434A-B6E5-050AE413A551}" dt="2023-11-21T18:22:41.347" v="2175"/>
          <ac:spMkLst>
            <pc:docMk/>
            <pc:sldMk cId="4230529875" sldId="261"/>
            <ac:spMk id="3" creationId="{1CBDDEAE-0611-58DE-E53F-6883321C294A}"/>
          </ac:spMkLst>
        </pc:spChg>
        <pc:spChg chg="add">
          <ac:chgData name="Andreea Gogoaşe" userId="89cd1b0c0cf4fd70" providerId="LiveId" clId="{F61FD09D-F9F8-434A-B6E5-050AE413A551}" dt="2023-11-21T18:22:48.815" v="2178" actId="26606"/>
          <ac:spMkLst>
            <pc:docMk/>
            <pc:sldMk cId="4230529875" sldId="261"/>
            <ac:spMk id="24" creationId="{A221245A-B93D-45A8-B0FA-EC2AEE26EAB1}"/>
          </ac:spMkLst>
        </pc:spChg>
        <pc:spChg chg="add">
          <ac:chgData name="Andreea Gogoaşe" userId="89cd1b0c0cf4fd70" providerId="LiveId" clId="{F61FD09D-F9F8-434A-B6E5-050AE413A551}" dt="2023-11-21T18:22:48.815" v="2178" actId="26606"/>
          <ac:spMkLst>
            <pc:docMk/>
            <pc:sldMk cId="4230529875" sldId="261"/>
            <ac:spMk id="26" creationId="{A60A95D1-194E-4E4E-8C67-30F91F8E76D9}"/>
          </ac:spMkLst>
        </pc:spChg>
        <pc:picChg chg="add mod">
          <ac:chgData name="Andreea Gogoaşe" userId="89cd1b0c0cf4fd70" providerId="LiveId" clId="{F61FD09D-F9F8-434A-B6E5-050AE413A551}" dt="2023-11-21T18:22:48.815" v="2178" actId="26606"/>
          <ac:picMkLst>
            <pc:docMk/>
            <pc:sldMk cId="4230529875" sldId="261"/>
            <ac:picMk id="5" creationId="{AE5CD357-054F-13B2-24C0-4F11244DC1FE}"/>
          </ac:picMkLst>
        </pc:picChg>
        <pc:cxnChg chg="add">
          <ac:chgData name="Andreea Gogoaşe" userId="89cd1b0c0cf4fd70" providerId="LiveId" clId="{F61FD09D-F9F8-434A-B6E5-050AE413A551}" dt="2023-11-21T18:22:48.815" v="2178" actId="26606"/>
          <ac:cxnSpMkLst>
            <pc:docMk/>
            <pc:sldMk cId="4230529875" sldId="261"/>
            <ac:cxnSpMk id="10" creationId="{4436E0F2-A64B-471E-93C0-8DFE08CC57C8}"/>
          </ac:cxnSpMkLst>
        </pc:cxnChg>
        <pc:cxnChg chg="add">
          <ac:chgData name="Andreea Gogoaşe" userId="89cd1b0c0cf4fd70" providerId="LiveId" clId="{F61FD09D-F9F8-434A-B6E5-050AE413A551}" dt="2023-11-21T18:22:48.815" v="2178" actId="26606"/>
          <ac:cxnSpMkLst>
            <pc:docMk/>
            <pc:sldMk cId="4230529875" sldId="261"/>
            <ac:cxnSpMk id="12" creationId="{DC1E3AB1-2A8C-4607-9FAE-D8BDB280FE1A}"/>
          </ac:cxnSpMkLst>
        </pc:cxnChg>
        <pc:cxnChg chg="add">
          <ac:chgData name="Andreea Gogoaşe" userId="89cd1b0c0cf4fd70" providerId="LiveId" clId="{F61FD09D-F9F8-434A-B6E5-050AE413A551}" dt="2023-11-21T18:22:48.815" v="2178" actId="26606"/>
          <ac:cxnSpMkLst>
            <pc:docMk/>
            <pc:sldMk cId="4230529875" sldId="261"/>
            <ac:cxnSpMk id="14" creationId="{26D66059-832F-40B6-A35F-F56C8F38A1E7}"/>
          </ac:cxnSpMkLst>
        </pc:cxnChg>
        <pc:cxnChg chg="add">
          <ac:chgData name="Andreea Gogoaşe" userId="89cd1b0c0cf4fd70" providerId="LiveId" clId="{F61FD09D-F9F8-434A-B6E5-050AE413A551}" dt="2023-11-21T18:22:48.815" v="2178" actId="26606"/>
          <ac:cxnSpMkLst>
            <pc:docMk/>
            <pc:sldMk cId="4230529875" sldId="261"/>
            <ac:cxnSpMk id="16" creationId="{A515E2ED-7EA9-448D-83FA-54C3DF9723BD}"/>
          </ac:cxnSpMkLst>
        </pc:cxnChg>
        <pc:cxnChg chg="add">
          <ac:chgData name="Andreea Gogoaşe" userId="89cd1b0c0cf4fd70" providerId="LiveId" clId="{F61FD09D-F9F8-434A-B6E5-050AE413A551}" dt="2023-11-21T18:22:48.815" v="2178" actId="26606"/>
          <ac:cxnSpMkLst>
            <pc:docMk/>
            <pc:sldMk cId="4230529875" sldId="261"/>
            <ac:cxnSpMk id="18" creationId="{20595356-EABD-4767-AC9D-EA21FF115EC0}"/>
          </ac:cxnSpMkLst>
        </pc:cxnChg>
        <pc:cxnChg chg="add">
          <ac:chgData name="Andreea Gogoaşe" userId="89cd1b0c0cf4fd70" providerId="LiveId" clId="{F61FD09D-F9F8-434A-B6E5-050AE413A551}" dt="2023-11-21T18:22:48.815" v="2178" actId="26606"/>
          <ac:cxnSpMkLst>
            <pc:docMk/>
            <pc:sldMk cId="4230529875" sldId="261"/>
            <ac:cxnSpMk id="20" creationId="{28CD9F06-9628-469C-B788-A894E3E08281}"/>
          </ac:cxnSpMkLst>
        </pc:cxnChg>
        <pc:cxnChg chg="add">
          <ac:chgData name="Andreea Gogoaşe" userId="89cd1b0c0cf4fd70" providerId="LiveId" clId="{F61FD09D-F9F8-434A-B6E5-050AE413A551}" dt="2023-11-21T18:22:48.815" v="2178" actId="26606"/>
          <ac:cxnSpMkLst>
            <pc:docMk/>
            <pc:sldMk cId="4230529875" sldId="261"/>
            <ac:cxnSpMk id="22" creationId="{8550A431-0B61-421B-B4B7-24C0CFF0F938}"/>
          </ac:cxnSpMkLst>
        </pc:cxnChg>
        <pc:cxnChg chg="add">
          <ac:chgData name="Andreea Gogoaşe" userId="89cd1b0c0cf4fd70" providerId="LiveId" clId="{F61FD09D-F9F8-434A-B6E5-050AE413A551}" dt="2023-11-21T18:22:48.815" v="2178" actId="26606"/>
          <ac:cxnSpMkLst>
            <pc:docMk/>
            <pc:sldMk cId="4230529875" sldId="261"/>
            <ac:cxnSpMk id="28" creationId="{64C0A835-9AC9-4D0F-A529-BE4789E126C4}"/>
          </ac:cxnSpMkLst>
        </pc:cxnChg>
        <pc:cxnChg chg="add">
          <ac:chgData name="Andreea Gogoaşe" userId="89cd1b0c0cf4fd70" providerId="LiveId" clId="{F61FD09D-F9F8-434A-B6E5-050AE413A551}" dt="2023-11-21T18:22:48.815" v="2178" actId="26606"/>
          <ac:cxnSpMkLst>
            <pc:docMk/>
            <pc:sldMk cId="4230529875" sldId="261"/>
            <ac:cxnSpMk id="30" creationId="{7CF67ECC-797A-4CA0-87E3-36046649860E}"/>
          </ac:cxnSpMkLst>
        </pc:cxnChg>
      </pc:sldChg>
      <pc:sldChg chg="addSp delSp modSp new mod ord setBg">
        <pc:chgData name="Andreea Gogoaşe" userId="89cd1b0c0cf4fd70" providerId="LiveId" clId="{F61FD09D-F9F8-434A-B6E5-050AE413A551}" dt="2023-11-21T18:47:54.029" v="3002" actId="20577"/>
        <pc:sldMkLst>
          <pc:docMk/>
          <pc:sldMk cId="1910192965" sldId="262"/>
        </pc:sldMkLst>
        <pc:spChg chg="mod">
          <ac:chgData name="Andreea Gogoaşe" userId="89cd1b0c0cf4fd70" providerId="LiveId" clId="{F61FD09D-F9F8-434A-B6E5-050AE413A551}" dt="2023-11-21T18:47:08.561" v="2988" actId="26606"/>
          <ac:spMkLst>
            <pc:docMk/>
            <pc:sldMk cId="1910192965" sldId="262"/>
            <ac:spMk id="2" creationId="{9E6D2027-7F22-A643-B64F-933AFE7C094E}"/>
          </ac:spMkLst>
        </pc:spChg>
        <pc:spChg chg="mod ord">
          <ac:chgData name="Andreea Gogoaşe" userId="89cd1b0c0cf4fd70" providerId="LiveId" clId="{F61FD09D-F9F8-434A-B6E5-050AE413A551}" dt="2023-11-21T18:47:54.029" v="3002" actId="20577"/>
          <ac:spMkLst>
            <pc:docMk/>
            <pc:sldMk cId="1910192965" sldId="262"/>
            <ac:spMk id="3" creationId="{217BC003-36C1-EF24-CF84-BBAF347B9560}"/>
          </ac:spMkLst>
        </pc:spChg>
        <pc:spChg chg="add del">
          <ac:chgData name="Andreea Gogoaşe" userId="89cd1b0c0cf4fd70" providerId="LiveId" clId="{F61FD09D-F9F8-434A-B6E5-050AE413A551}" dt="2023-11-21T18:46:59.229" v="2981" actId="26606"/>
          <ac:spMkLst>
            <pc:docMk/>
            <pc:sldMk cId="1910192965" sldId="262"/>
            <ac:spMk id="9" creationId="{5B8092E2-D77A-4CE6-BB2D-6269784456A0}"/>
          </ac:spMkLst>
        </pc:spChg>
        <pc:spChg chg="add del">
          <ac:chgData name="Andreea Gogoaşe" userId="89cd1b0c0cf4fd70" providerId="LiveId" clId="{F61FD09D-F9F8-434A-B6E5-050AE413A551}" dt="2023-11-21T18:46:16.530" v="2974" actId="26606"/>
          <ac:spMkLst>
            <pc:docMk/>
            <pc:sldMk cId="1910192965" sldId="262"/>
            <ac:spMk id="10" creationId="{5B8092E2-D77A-4CE6-BB2D-6269784456A0}"/>
          </ac:spMkLst>
        </pc:spChg>
        <pc:spChg chg="add del">
          <ac:chgData name="Andreea Gogoaşe" userId="89cd1b0c0cf4fd70" providerId="LiveId" clId="{F61FD09D-F9F8-434A-B6E5-050AE413A551}" dt="2023-11-21T18:46:59.229" v="2981" actId="26606"/>
          <ac:spMkLst>
            <pc:docMk/>
            <pc:sldMk cId="1910192965" sldId="262"/>
            <ac:spMk id="11" creationId="{D02CD835-4B0F-45D6-9B85-B049A1005789}"/>
          </ac:spMkLst>
        </pc:spChg>
        <pc:spChg chg="add del">
          <ac:chgData name="Andreea Gogoaşe" userId="89cd1b0c0cf4fd70" providerId="LiveId" clId="{F61FD09D-F9F8-434A-B6E5-050AE413A551}" dt="2023-11-21T18:46:16.530" v="2974" actId="26606"/>
          <ac:spMkLst>
            <pc:docMk/>
            <pc:sldMk cId="1910192965" sldId="262"/>
            <ac:spMk id="12" creationId="{D02CD835-4B0F-45D6-9B85-B049A1005789}"/>
          </ac:spMkLst>
        </pc:spChg>
        <pc:spChg chg="add del">
          <ac:chgData name="Andreea Gogoaşe" userId="89cd1b0c0cf4fd70" providerId="LiveId" clId="{F61FD09D-F9F8-434A-B6E5-050AE413A551}" dt="2023-11-21T18:47:02.546" v="2983" actId="26606"/>
          <ac:spMkLst>
            <pc:docMk/>
            <pc:sldMk cId="1910192965" sldId="262"/>
            <ac:spMk id="28" creationId="{15F0A9D0-BB35-4CAB-B92D-E061B9D8E3BD}"/>
          </ac:spMkLst>
        </pc:spChg>
        <pc:spChg chg="add del">
          <ac:chgData name="Andreea Gogoaşe" userId="89cd1b0c0cf4fd70" providerId="LiveId" clId="{F61FD09D-F9F8-434A-B6E5-050AE413A551}" dt="2023-11-21T18:47:04.742" v="2985" actId="26606"/>
          <ac:spMkLst>
            <pc:docMk/>
            <pc:sldMk cId="1910192965" sldId="262"/>
            <ac:spMk id="35" creationId="{21FBE127-D2A6-4FA3-A6B9-B8FD1DE4BE39}"/>
          </ac:spMkLst>
        </pc:spChg>
        <pc:spChg chg="add del">
          <ac:chgData name="Andreea Gogoaşe" userId="89cd1b0c0cf4fd70" providerId="LiveId" clId="{F61FD09D-F9F8-434A-B6E5-050AE413A551}" dt="2023-11-21T18:47:08.546" v="2987" actId="26606"/>
          <ac:spMkLst>
            <pc:docMk/>
            <pc:sldMk cId="1910192965" sldId="262"/>
            <ac:spMk id="41" creationId="{DD16DE02-C2C8-477C-9FD7-70A983BDEA14}"/>
          </ac:spMkLst>
        </pc:spChg>
        <pc:spChg chg="add del">
          <ac:chgData name="Andreea Gogoaşe" userId="89cd1b0c0cf4fd70" providerId="LiveId" clId="{F61FD09D-F9F8-434A-B6E5-050AE413A551}" dt="2023-11-21T18:47:08.546" v="2987" actId="26606"/>
          <ac:spMkLst>
            <pc:docMk/>
            <pc:sldMk cId="1910192965" sldId="262"/>
            <ac:spMk id="42" creationId="{D13AF29F-D5EC-4489-BF8F-3B356C5972CD}"/>
          </ac:spMkLst>
        </pc:spChg>
        <pc:spChg chg="add">
          <ac:chgData name="Andreea Gogoaşe" userId="89cd1b0c0cf4fd70" providerId="LiveId" clId="{F61FD09D-F9F8-434A-B6E5-050AE413A551}" dt="2023-11-21T18:47:08.561" v="2988" actId="26606"/>
          <ac:spMkLst>
            <pc:docMk/>
            <pc:sldMk cId="1910192965" sldId="262"/>
            <ac:spMk id="49" creationId="{22171661-0838-4942-A149-8C1B789266A2}"/>
          </ac:spMkLst>
        </pc:spChg>
        <pc:picChg chg="add del mod">
          <ac:chgData name="Andreea Gogoaşe" userId="89cd1b0c0cf4fd70" providerId="LiveId" clId="{F61FD09D-F9F8-434A-B6E5-050AE413A551}" dt="2023-11-21T18:46:36.618" v="2976" actId="931"/>
          <ac:picMkLst>
            <pc:docMk/>
            <pc:sldMk cId="1910192965" sldId="262"/>
            <ac:picMk id="5" creationId="{2E20F57B-5AC7-3013-E04F-61418F860A20}"/>
          </ac:picMkLst>
        </pc:picChg>
        <pc:picChg chg="add mod">
          <ac:chgData name="Andreea Gogoaşe" userId="89cd1b0c0cf4fd70" providerId="LiveId" clId="{F61FD09D-F9F8-434A-B6E5-050AE413A551}" dt="2023-11-21T18:47:08.561" v="2988" actId="26606"/>
          <ac:picMkLst>
            <pc:docMk/>
            <pc:sldMk cId="1910192965" sldId="262"/>
            <ac:picMk id="7" creationId="{A30F81B4-6251-7EF5-EA63-C676702A510B}"/>
          </ac:picMkLst>
        </pc:picChg>
        <pc:cxnChg chg="add del">
          <ac:chgData name="Andreea Gogoaşe" userId="89cd1b0c0cf4fd70" providerId="LiveId" clId="{F61FD09D-F9F8-434A-B6E5-050AE413A551}" dt="2023-11-21T18:46:59.229" v="2981" actId="26606"/>
          <ac:cxnSpMkLst>
            <pc:docMk/>
            <pc:sldMk cId="1910192965" sldId="262"/>
            <ac:cxnSpMk id="13" creationId="{7971A1EC-5980-40B2-973F-0D3D6630DBE1}"/>
          </ac:cxnSpMkLst>
        </pc:cxnChg>
        <pc:cxnChg chg="add del">
          <ac:chgData name="Andreea Gogoaşe" userId="89cd1b0c0cf4fd70" providerId="LiveId" clId="{F61FD09D-F9F8-434A-B6E5-050AE413A551}" dt="2023-11-21T18:46:16.530" v="2974" actId="26606"/>
          <ac:cxnSpMkLst>
            <pc:docMk/>
            <pc:sldMk cId="1910192965" sldId="262"/>
            <ac:cxnSpMk id="14" creationId="{7971A1EC-5980-40B2-973F-0D3D6630DBE1}"/>
          </ac:cxnSpMkLst>
        </pc:cxnChg>
        <pc:cxnChg chg="add del">
          <ac:chgData name="Andreea Gogoaşe" userId="89cd1b0c0cf4fd70" providerId="LiveId" clId="{F61FD09D-F9F8-434A-B6E5-050AE413A551}" dt="2023-11-21T18:46:59.229" v="2981" actId="26606"/>
          <ac:cxnSpMkLst>
            <pc:docMk/>
            <pc:sldMk cId="1910192965" sldId="262"/>
            <ac:cxnSpMk id="15" creationId="{B0049A56-C4C2-4C0F-9F4F-D0E34391D968}"/>
          </ac:cxnSpMkLst>
        </pc:cxnChg>
        <pc:cxnChg chg="add del">
          <ac:chgData name="Andreea Gogoaşe" userId="89cd1b0c0cf4fd70" providerId="LiveId" clId="{F61FD09D-F9F8-434A-B6E5-050AE413A551}" dt="2023-11-21T18:46:16.530" v="2974" actId="26606"/>
          <ac:cxnSpMkLst>
            <pc:docMk/>
            <pc:sldMk cId="1910192965" sldId="262"/>
            <ac:cxnSpMk id="16" creationId="{B0049A56-C4C2-4C0F-9F4F-D0E34391D968}"/>
          </ac:cxnSpMkLst>
        </pc:cxnChg>
        <pc:cxnChg chg="add del">
          <ac:chgData name="Andreea Gogoaşe" userId="89cd1b0c0cf4fd70" providerId="LiveId" clId="{F61FD09D-F9F8-434A-B6E5-050AE413A551}" dt="2023-11-21T18:46:59.229" v="2981" actId="26606"/>
          <ac:cxnSpMkLst>
            <pc:docMk/>
            <pc:sldMk cId="1910192965" sldId="262"/>
            <ac:cxnSpMk id="17" creationId="{7D02BE56-7EB5-4E62-B6E2-1C49E470A964}"/>
          </ac:cxnSpMkLst>
        </pc:cxnChg>
        <pc:cxnChg chg="add del">
          <ac:chgData name="Andreea Gogoaşe" userId="89cd1b0c0cf4fd70" providerId="LiveId" clId="{F61FD09D-F9F8-434A-B6E5-050AE413A551}" dt="2023-11-21T18:46:16.530" v="2974" actId="26606"/>
          <ac:cxnSpMkLst>
            <pc:docMk/>
            <pc:sldMk cId="1910192965" sldId="262"/>
            <ac:cxnSpMk id="18" creationId="{7D02BE56-7EB5-4E62-B6E2-1C49E470A964}"/>
          </ac:cxnSpMkLst>
        </pc:cxnChg>
        <pc:cxnChg chg="add del">
          <ac:chgData name="Andreea Gogoaşe" userId="89cd1b0c0cf4fd70" providerId="LiveId" clId="{F61FD09D-F9F8-434A-B6E5-050AE413A551}" dt="2023-11-21T18:46:59.229" v="2981" actId="26606"/>
          <ac:cxnSpMkLst>
            <pc:docMk/>
            <pc:sldMk cId="1910192965" sldId="262"/>
            <ac:cxnSpMk id="19" creationId="{C4595B06-EDA5-4E45-BED4-7891E7E0CD4D}"/>
          </ac:cxnSpMkLst>
        </pc:cxnChg>
        <pc:cxnChg chg="add del">
          <ac:chgData name="Andreea Gogoaşe" userId="89cd1b0c0cf4fd70" providerId="LiveId" clId="{F61FD09D-F9F8-434A-B6E5-050AE413A551}" dt="2023-11-21T18:46:16.530" v="2974" actId="26606"/>
          <ac:cxnSpMkLst>
            <pc:docMk/>
            <pc:sldMk cId="1910192965" sldId="262"/>
            <ac:cxnSpMk id="20" creationId="{C4595B06-EDA5-4E45-BED4-7891E7E0CD4D}"/>
          </ac:cxnSpMkLst>
        </pc:cxnChg>
        <pc:cxnChg chg="add del">
          <ac:chgData name="Andreea Gogoaşe" userId="89cd1b0c0cf4fd70" providerId="LiveId" clId="{F61FD09D-F9F8-434A-B6E5-050AE413A551}" dt="2023-11-21T18:46:59.229" v="2981" actId="26606"/>
          <ac:cxnSpMkLst>
            <pc:docMk/>
            <pc:sldMk cId="1910192965" sldId="262"/>
            <ac:cxnSpMk id="21" creationId="{D79C9A5D-F572-476A-99A9-700077150BB3}"/>
          </ac:cxnSpMkLst>
        </pc:cxnChg>
        <pc:cxnChg chg="add del">
          <ac:chgData name="Andreea Gogoaşe" userId="89cd1b0c0cf4fd70" providerId="LiveId" clId="{F61FD09D-F9F8-434A-B6E5-050AE413A551}" dt="2023-11-21T18:46:16.530" v="2974" actId="26606"/>
          <ac:cxnSpMkLst>
            <pc:docMk/>
            <pc:sldMk cId="1910192965" sldId="262"/>
            <ac:cxnSpMk id="22" creationId="{D79C9A5D-F572-476A-99A9-700077150BB3}"/>
          </ac:cxnSpMkLst>
        </pc:cxnChg>
        <pc:cxnChg chg="add del">
          <ac:chgData name="Andreea Gogoaşe" userId="89cd1b0c0cf4fd70" providerId="LiveId" clId="{F61FD09D-F9F8-434A-B6E5-050AE413A551}" dt="2023-11-21T18:46:16.530" v="2974" actId="26606"/>
          <ac:cxnSpMkLst>
            <pc:docMk/>
            <pc:sldMk cId="1910192965" sldId="262"/>
            <ac:cxnSpMk id="24" creationId="{59592DA5-68A4-46A6-90EA-F0304FF8EED7}"/>
          </ac:cxnSpMkLst>
        </pc:cxnChg>
        <pc:cxnChg chg="add del">
          <ac:chgData name="Andreea Gogoaşe" userId="89cd1b0c0cf4fd70" providerId="LiveId" clId="{F61FD09D-F9F8-434A-B6E5-050AE413A551}" dt="2023-11-21T18:46:59.229" v="2981" actId="26606"/>
          <ac:cxnSpMkLst>
            <pc:docMk/>
            <pc:sldMk cId="1910192965" sldId="262"/>
            <ac:cxnSpMk id="26" creationId="{59592DA5-68A4-46A6-90EA-F0304FF8EED7}"/>
          </ac:cxnSpMkLst>
        </pc:cxnChg>
        <pc:cxnChg chg="add del">
          <ac:chgData name="Andreea Gogoaşe" userId="89cd1b0c0cf4fd70" providerId="LiveId" clId="{F61FD09D-F9F8-434A-B6E5-050AE413A551}" dt="2023-11-21T18:47:02.546" v="2983" actId="26606"/>
          <ac:cxnSpMkLst>
            <pc:docMk/>
            <pc:sldMk cId="1910192965" sldId="262"/>
            <ac:cxnSpMk id="29" creationId="{52F5DE35-776B-4C7D-AF2E-514E68BDD2F6}"/>
          </ac:cxnSpMkLst>
        </pc:cxnChg>
        <pc:cxnChg chg="add del">
          <ac:chgData name="Andreea Gogoaşe" userId="89cd1b0c0cf4fd70" providerId="LiveId" clId="{F61FD09D-F9F8-434A-B6E5-050AE413A551}" dt="2023-11-21T18:47:02.546" v="2983" actId="26606"/>
          <ac:cxnSpMkLst>
            <pc:docMk/>
            <pc:sldMk cId="1910192965" sldId="262"/>
            <ac:cxnSpMk id="30" creationId="{4A65E4E8-1272-4386-BDFE-0129D7A7E2D4}"/>
          </ac:cxnSpMkLst>
        </pc:cxnChg>
        <pc:cxnChg chg="add del">
          <ac:chgData name="Andreea Gogoaşe" userId="89cd1b0c0cf4fd70" providerId="LiveId" clId="{F61FD09D-F9F8-434A-B6E5-050AE413A551}" dt="2023-11-21T18:47:02.546" v="2983" actId="26606"/>
          <ac:cxnSpMkLst>
            <pc:docMk/>
            <pc:sldMk cId="1910192965" sldId="262"/>
            <ac:cxnSpMk id="31" creationId="{A6515F51-DBC6-42B8-9C34-749F69BB6561}"/>
          </ac:cxnSpMkLst>
        </pc:cxnChg>
        <pc:cxnChg chg="add del">
          <ac:chgData name="Andreea Gogoaşe" userId="89cd1b0c0cf4fd70" providerId="LiveId" clId="{F61FD09D-F9F8-434A-B6E5-050AE413A551}" dt="2023-11-21T18:47:02.546" v="2983" actId="26606"/>
          <ac:cxnSpMkLst>
            <pc:docMk/>
            <pc:sldMk cId="1910192965" sldId="262"/>
            <ac:cxnSpMk id="32" creationId="{873F5967-4993-405D-A3E6-84DCEFF44C2A}"/>
          </ac:cxnSpMkLst>
        </pc:cxnChg>
        <pc:cxnChg chg="add del">
          <ac:chgData name="Andreea Gogoaşe" userId="89cd1b0c0cf4fd70" providerId="LiveId" clId="{F61FD09D-F9F8-434A-B6E5-050AE413A551}" dt="2023-11-21T18:47:02.546" v="2983" actId="26606"/>
          <ac:cxnSpMkLst>
            <pc:docMk/>
            <pc:sldMk cId="1910192965" sldId="262"/>
            <ac:cxnSpMk id="33" creationId="{A3A523CC-BD6C-4A0D-B9DB-1DC2CE1E22F0}"/>
          </ac:cxnSpMkLst>
        </pc:cxnChg>
        <pc:cxnChg chg="add del">
          <ac:chgData name="Andreea Gogoaşe" userId="89cd1b0c0cf4fd70" providerId="LiveId" clId="{F61FD09D-F9F8-434A-B6E5-050AE413A551}" dt="2023-11-21T18:47:04.742" v="2985" actId="26606"/>
          <ac:cxnSpMkLst>
            <pc:docMk/>
            <pc:sldMk cId="1910192965" sldId="262"/>
            <ac:cxnSpMk id="36" creationId="{DDD9C044-4B08-47CC-852C-B22B09675A8C}"/>
          </ac:cxnSpMkLst>
        </pc:cxnChg>
        <pc:cxnChg chg="add del">
          <ac:chgData name="Andreea Gogoaşe" userId="89cd1b0c0cf4fd70" providerId="LiveId" clId="{F61FD09D-F9F8-434A-B6E5-050AE413A551}" dt="2023-11-21T18:47:04.742" v="2985" actId="26606"/>
          <ac:cxnSpMkLst>
            <pc:docMk/>
            <pc:sldMk cId="1910192965" sldId="262"/>
            <ac:cxnSpMk id="37" creationId="{5033687E-2F83-4E90-B11A-4B998C15403E}"/>
          </ac:cxnSpMkLst>
        </pc:cxnChg>
        <pc:cxnChg chg="add del">
          <ac:chgData name="Andreea Gogoaşe" userId="89cd1b0c0cf4fd70" providerId="LiveId" clId="{F61FD09D-F9F8-434A-B6E5-050AE413A551}" dt="2023-11-21T18:47:04.742" v="2985" actId="26606"/>
          <ac:cxnSpMkLst>
            <pc:docMk/>
            <pc:sldMk cId="1910192965" sldId="262"/>
            <ac:cxnSpMk id="38" creationId="{D292DBC3-1A72-41ED-8432-D0D64FD63148}"/>
          </ac:cxnSpMkLst>
        </pc:cxnChg>
        <pc:cxnChg chg="add del">
          <ac:chgData name="Andreea Gogoaşe" userId="89cd1b0c0cf4fd70" providerId="LiveId" clId="{F61FD09D-F9F8-434A-B6E5-050AE413A551}" dt="2023-11-21T18:47:04.742" v="2985" actId="26606"/>
          <ac:cxnSpMkLst>
            <pc:docMk/>
            <pc:sldMk cId="1910192965" sldId="262"/>
            <ac:cxnSpMk id="39" creationId="{99309E4A-5F81-4CAB-B5DB-AB4EB90C7126}"/>
          </ac:cxnSpMkLst>
        </pc:cxnChg>
        <pc:cxnChg chg="add del">
          <ac:chgData name="Andreea Gogoaşe" userId="89cd1b0c0cf4fd70" providerId="LiveId" clId="{F61FD09D-F9F8-434A-B6E5-050AE413A551}" dt="2023-11-21T18:47:08.546" v="2987" actId="26606"/>
          <ac:cxnSpMkLst>
            <pc:docMk/>
            <pc:sldMk cId="1910192965" sldId="262"/>
            <ac:cxnSpMk id="43" creationId="{60173A01-F891-430E-B39E-483E711B204B}"/>
          </ac:cxnSpMkLst>
        </pc:cxnChg>
        <pc:cxnChg chg="add del">
          <ac:chgData name="Andreea Gogoaşe" userId="89cd1b0c0cf4fd70" providerId="LiveId" clId="{F61FD09D-F9F8-434A-B6E5-050AE413A551}" dt="2023-11-21T18:47:08.546" v="2987" actId="26606"/>
          <ac:cxnSpMkLst>
            <pc:docMk/>
            <pc:sldMk cId="1910192965" sldId="262"/>
            <ac:cxnSpMk id="44" creationId="{1E0363E9-7CD0-497E-88D7-940136490327}"/>
          </ac:cxnSpMkLst>
        </pc:cxnChg>
        <pc:cxnChg chg="add del">
          <ac:chgData name="Andreea Gogoaşe" userId="89cd1b0c0cf4fd70" providerId="LiveId" clId="{F61FD09D-F9F8-434A-B6E5-050AE413A551}" dt="2023-11-21T18:47:08.546" v="2987" actId="26606"/>
          <ac:cxnSpMkLst>
            <pc:docMk/>
            <pc:sldMk cId="1910192965" sldId="262"/>
            <ac:cxnSpMk id="45" creationId="{ECCD4B14-FFCC-4CE5-BC9D-DF47AA1AD7F4}"/>
          </ac:cxnSpMkLst>
        </pc:cxnChg>
        <pc:cxnChg chg="add del">
          <ac:chgData name="Andreea Gogoaşe" userId="89cd1b0c0cf4fd70" providerId="LiveId" clId="{F61FD09D-F9F8-434A-B6E5-050AE413A551}" dt="2023-11-21T18:47:08.546" v="2987" actId="26606"/>
          <ac:cxnSpMkLst>
            <pc:docMk/>
            <pc:sldMk cId="1910192965" sldId="262"/>
            <ac:cxnSpMk id="46" creationId="{15DED734-54E5-48ED-AEE6-165F24827C70}"/>
          </ac:cxnSpMkLst>
        </pc:cxnChg>
        <pc:cxnChg chg="add del">
          <ac:chgData name="Andreea Gogoaşe" userId="89cd1b0c0cf4fd70" providerId="LiveId" clId="{F61FD09D-F9F8-434A-B6E5-050AE413A551}" dt="2023-11-21T18:47:08.546" v="2987" actId="26606"/>
          <ac:cxnSpMkLst>
            <pc:docMk/>
            <pc:sldMk cId="1910192965" sldId="262"/>
            <ac:cxnSpMk id="47" creationId="{34222167-616B-448F-A79B-219A4FD3DDE9}"/>
          </ac:cxnSpMkLst>
        </pc:cxnChg>
        <pc:cxnChg chg="add">
          <ac:chgData name="Andreea Gogoaşe" userId="89cd1b0c0cf4fd70" providerId="LiveId" clId="{F61FD09D-F9F8-434A-B6E5-050AE413A551}" dt="2023-11-21T18:47:08.561" v="2988" actId="26606"/>
          <ac:cxnSpMkLst>
            <pc:docMk/>
            <pc:sldMk cId="1910192965" sldId="262"/>
            <ac:cxnSpMk id="50" creationId="{BB04A404-AF1E-4EC9-AF7D-46C68BFCEBB6}"/>
          </ac:cxnSpMkLst>
        </pc:cxnChg>
        <pc:cxnChg chg="add">
          <ac:chgData name="Andreea Gogoaşe" userId="89cd1b0c0cf4fd70" providerId="LiveId" clId="{F61FD09D-F9F8-434A-B6E5-050AE413A551}" dt="2023-11-21T18:47:08.561" v="2988" actId="26606"/>
          <ac:cxnSpMkLst>
            <pc:docMk/>
            <pc:sldMk cId="1910192965" sldId="262"/>
            <ac:cxnSpMk id="51" creationId="{B1874503-FE8B-408C-ABAF-2B72BAC29666}"/>
          </ac:cxnSpMkLst>
        </pc:cxnChg>
      </pc:sldChg>
      <pc:sldChg chg="addSp delSp modSp new mod setBg">
        <pc:chgData name="Andreea Gogoaşe" userId="89cd1b0c0cf4fd70" providerId="LiveId" clId="{F61FD09D-F9F8-434A-B6E5-050AE413A551}" dt="2023-11-21T19:51:22.834" v="4613" actId="313"/>
        <pc:sldMkLst>
          <pc:docMk/>
          <pc:sldMk cId="2746477689" sldId="263"/>
        </pc:sldMkLst>
        <pc:spChg chg="mod">
          <ac:chgData name="Andreea Gogoaşe" userId="89cd1b0c0cf4fd70" providerId="LiveId" clId="{F61FD09D-F9F8-434A-B6E5-050AE413A551}" dt="2023-11-21T19:47:16.762" v="4603" actId="26606"/>
          <ac:spMkLst>
            <pc:docMk/>
            <pc:sldMk cId="2746477689" sldId="263"/>
            <ac:spMk id="2" creationId="{6AC59722-1A07-BBC2-C95D-BDA441D6CBD1}"/>
          </ac:spMkLst>
        </pc:spChg>
        <pc:spChg chg="add del mod ord">
          <ac:chgData name="Andreea Gogoaşe" userId="89cd1b0c0cf4fd70" providerId="LiveId" clId="{F61FD09D-F9F8-434A-B6E5-050AE413A551}" dt="2023-11-21T19:51:22.834" v="4613" actId="313"/>
          <ac:spMkLst>
            <pc:docMk/>
            <pc:sldMk cId="2746477689" sldId="263"/>
            <ac:spMk id="3" creationId="{727C9C31-BC0B-F9D2-52F4-5E5CA1ABA9C3}"/>
          </ac:spMkLst>
        </pc:spChg>
        <pc:spChg chg="add del mod">
          <ac:chgData name="Andreea Gogoaşe" userId="89cd1b0c0cf4fd70" providerId="LiveId" clId="{F61FD09D-F9F8-434A-B6E5-050AE413A551}" dt="2023-11-21T18:51:44.296" v="3024"/>
          <ac:spMkLst>
            <pc:docMk/>
            <pc:sldMk cId="2746477689" sldId="263"/>
            <ac:spMk id="4" creationId="{B8E60F0E-038E-0518-4FC6-B4BDF927FB3E}"/>
          </ac:spMkLst>
        </pc:spChg>
        <pc:spChg chg="add del">
          <ac:chgData name="Andreea Gogoaşe" userId="89cd1b0c0cf4fd70" providerId="LiveId" clId="{F61FD09D-F9F8-434A-B6E5-050AE413A551}" dt="2023-11-21T19:47:16.762" v="4603" actId="26606"/>
          <ac:spMkLst>
            <pc:docMk/>
            <pc:sldMk cId="2746477689" sldId="263"/>
            <ac:spMk id="11" creationId="{DD16DE02-C2C8-477C-9FD7-70A983BDEA14}"/>
          </ac:spMkLst>
        </pc:spChg>
        <pc:spChg chg="add del">
          <ac:chgData name="Andreea Gogoaşe" userId="89cd1b0c0cf4fd70" providerId="LiveId" clId="{F61FD09D-F9F8-434A-B6E5-050AE413A551}" dt="2023-11-21T19:47:16.762" v="4603" actId="26606"/>
          <ac:spMkLst>
            <pc:docMk/>
            <pc:sldMk cId="2746477689" sldId="263"/>
            <ac:spMk id="13" creationId="{D13AF29F-D5EC-4489-BF8F-3B356C5972CD}"/>
          </ac:spMkLst>
        </pc:spChg>
        <pc:spChg chg="add">
          <ac:chgData name="Andreea Gogoaşe" userId="89cd1b0c0cf4fd70" providerId="LiveId" clId="{F61FD09D-F9F8-434A-B6E5-050AE413A551}" dt="2023-11-21T19:47:16.762" v="4603" actId="26606"/>
          <ac:spMkLst>
            <pc:docMk/>
            <pc:sldMk cId="2746477689" sldId="263"/>
            <ac:spMk id="25" creationId="{15F0A9D0-BB35-4CAB-B92D-E061B9D8E3BD}"/>
          </ac:spMkLst>
        </pc:spChg>
        <pc:spChg chg="add del">
          <ac:chgData name="Andreea Gogoaşe" userId="89cd1b0c0cf4fd70" providerId="LiveId" clId="{F61FD09D-F9F8-434A-B6E5-050AE413A551}" dt="2023-11-21T19:46:47.189" v="4594" actId="26606"/>
          <ac:spMkLst>
            <pc:docMk/>
            <pc:sldMk cId="2746477689" sldId="263"/>
            <ac:spMk id="28" creationId="{5B8092E2-D77A-4CE6-BB2D-6269784456A0}"/>
          </ac:spMkLst>
        </pc:spChg>
        <pc:spChg chg="add del">
          <ac:chgData name="Andreea Gogoaşe" userId="89cd1b0c0cf4fd70" providerId="LiveId" clId="{F61FD09D-F9F8-434A-B6E5-050AE413A551}" dt="2023-11-21T19:46:47.189" v="4594" actId="26606"/>
          <ac:spMkLst>
            <pc:docMk/>
            <pc:sldMk cId="2746477689" sldId="263"/>
            <ac:spMk id="30" creationId="{D02CD835-4B0F-45D6-9B85-B049A1005789}"/>
          </ac:spMkLst>
        </pc:spChg>
        <pc:spChg chg="add del">
          <ac:chgData name="Andreea Gogoaşe" userId="89cd1b0c0cf4fd70" providerId="LiveId" clId="{F61FD09D-F9F8-434A-B6E5-050AE413A551}" dt="2023-11-21T19:46:50.930" v="4596" actId="26606"/>
          <ac:spMkLst>
            <pc:docMk/>
            <pc:sldMk cId="2746477689" sldId="263"/>
            <ac:spMk id="40" creationId="{22171661-0838-4942-A149-8C1B789266A2}"/>
          </ac:spMkLst>
        </pc:spChg>
        <pc:spChg chg="add del">
          <ac:chgData name="Andreea Gogoaşe" userId="89cd1b0c0cf4fd70" providerId="LiveId" clId="{F61FD09D-F9F8-434A-B6E5-050AE413A551}" dt="2023-11-21T19:46:58.562" v="4598" actId="26606"/>
          <ac:spMkLst>
            <pc:docMk/>
            <pc:sldMk cId="2746477689" sldId="263"/>
            <ac:spMk id="44" creationId="{15F0A9D0-BB35-4CAB-B92D-E061B9D8E3BD}"/>
          </ac:spMkLst>
        </pc:spChg>
        <pc:spChg chg="add del">
          <ac:chgData name="Andreea Gogoaşe" userId="89cd1b0c0cf4fd70" providerId="LiveId" clId="{F61FD09D-F9F8-434A-B6E5-050AE413A551}" dt="2023-11-21T19:47:13.057" v="4602" actId="26606"/>
          <ac:spMkLst>
            <pc:docMk/>
            <pc:sldMk cId="2746477689" sldId="263"/>
            <ac:spMk id="51" creationId="{5B8092E2-D77A-4CE6-BB2D-6269784456A0}"/>
          </ac:spMkLst>
        </pc:spChg>
        <pc:spChg chg="add del">
          <ac:chgData name="Andreea Gogoaşe" userId="89cd1b0c0cf4fd70" providerId="LiveId" clId="{F61FD09D-F9F8-434A-B6E5-050AE413A551}" dt="2023-11-21T19:47:13.057" v="4602" actId="26606"/>
          <ac:spMkLst>
            <pc:docMk/>
            <pc:sldMk cId="2746477689" sldId="263"/>
            <ac:spMk id="52" creationId="{D02CD835-4B0F-45D6-9B85-B049A1005789}"/>
          </ac:spMkLst>
        </pc:spChg>
        <pc:picChg chg="add del mod">
          <ac:chgData name="Andreea Gogoaşe" userId="89cd1b0c0cf4fd70" providerId="LiveId" clId="{F61FD09D-F9F8-434A-B6E5-050AE413A551}" dt="2023-11-21T19:44:22.627" v="4589" actId="478"/>
          <ac:picMkLst>
            <pc:docMk/>
            <pc:sldMk cId="2746477689" sldId="263"/>
            <ac:picMk id="6" creationId="{9F106DF4-E7DC-46DC-3BF1-38CF4F008D4A}"/>
          </ac:picMkLst>
        </pc:picChg>
        <pc:picChg chg="add mod">
          <ac:chgData name="Andreea Gogoaşe" userId="89cd1b0c0cf4fd70" providerId="LiveId" clId="{F61FD09D-F9F8-434A-B6E5-050AE413A551}" dt="2023-11-21T19:47:16.762" v="4603" actId="26606"/>
          <ac:picMkLst>
            <pc:docMk/>
            <pc:sldMk cId="2746477689" sldId="263"/>
            <ac:picMk id="8" creationId="{F8347AC8-F53B-5267-EE1D-6259029C1A70}"/>
          </ac:picMkLst>
        </pc:picChg>
        <pc:cxnChg chg="add del">
          <ac:chgData name="Andreea Gogoaşe" userId="89cd1b0c0cf4fd70" providerId="LiveId" clId="{F61FD09D-F9F8-434A-B6E5-050AE413A551}" dt="2023-11-21T19:47:16.762" v="4603" actId="26606"/>
          <ac:cxnSpMkLst>
            <pc:docMk/>
            <pc:sldMk cId="2746477689" sldId="263"/>
            <ac:cxnSpMk id="15" creationId="{60173A01-F891-430E-B39E-483E711B204B}"/>
          </ac:cxnSpMkLst>
        </pc:cxnChg>
        <pc:cxnChg chg="add del">
          <ac:chgData name="Andreea Gogoaşe" userId="89cd1b0c0cf4fd70" providerId="LiveId" clId="{F61FD09D-F9F8-434A-B6E5-050AE413A551}" dt="2023-11-21T19:47:16.762" v="4603" actId="26606"/>
          <ac:cxnSpMkLst>
            <pc:docMk/>
            <pc:sldMk cId="2746477689" sldId="263"/>
            <ac:cxnSpMk id="17" creationId="{1E0363E9-7CD0-497E-88D7-940136490327}"/>
          </ac:cxnSpMkLst>
        </pc:cxnChg>
        <pc:cxnChg chg="add del">
          <ac:chgData name="Andreea Gogoaşe" userId="89cd1b0c0cf4fd70" providerId="LiveId" clId="{F61FD09D-F9F8-434A-B6E5-050AE413A551}" dt="2023-11-21T19:47:16.762" v="4603" actId="26606"/>
          <ac:cxnSpMkLst>
            <pc:docMk/>
            <pc:sldMk cId="2746477689" sldId="263"/>
            <ac:cxnSpMk id="19" creationId="{ECCD4B14-FFCC-4CE5-BC9D-DF47AA1AD7F4}"/>
          </ac:cxnSpMkLst>
        </pc:cxnChg>
        <pc:cxnChg chg="add del">
          <ac:chgData name="Andreea Gogoaşe" userId="89cd1b0c0cf4fd70" providerId="LiveId" clId="{F61FD09D-F9F8-434A-B6E5-050AE413A551}" dt="2023-11-21T19:47:16.762" v="4603" actId="26606"/>
          <ac:cxnSpMkLst>
            <pc:docMk/>
            <pc:sldMk cId="2746477689" sldId="263"/>
            <ac:cxnSpMk id="21" creationId="{15DED734-54E5-48ED-AEE6-165F24827C70}"/>
          </ac:cxnSpMkLst>
        </pc:cxnChg>
        <pc:cxnChg chg="add del">
          <ac:chgData name="Andreea Gogoaşe" userId="89cd1b0c0cf4fd70" providerId="LiveId" clId="{F61FD09D-F9F8-434A-B6E5-050AE413A551}" dt="2023-11-21T19:47:16.762" v="4603" actId="26606"/>
          <ac:cxnSpMkLst>
            <pc:docMk/>
            <pc:sldMk cId="2746477689" sldId="263"/>
            <ac:cxnSpMk id="23" creationId="{34222167-616B-448F-A79B-219A4FD3DDE9}"/>
          </ac:cxnSpMkLst>
        </pc:cxnChg>
        <pc:cxnChg chg="add">
          <ac:chgData name="Andreea Gogoaşe" userId="89cd1b0c0cf4fd70" providerId="LiveId" clId="{F61FD09D-F9F8-434A-B6E5-050AE413A551}" dt="2023-11-21T19:47:16.762" v="4603" actId="26606"/>
          <ac:cxnSpMkLst>
            <pc:docMk/>
            <pc:sldMk cId="2746477689" sldId="263"/>
            <ac:cxnSpMk id="26" creationId="{52F5DE35-776B-4C7D-AF2E-514E68BDD2F6}"/>
          </ac:cxnSpMkLst>
        </pc:cxnChg>
        <pc:cxnChg chg="add">
          <ac:chgData name="Andreea Gogoaşe" userId="89cd1b0c0cf4fd70" providerId="LiveId" clId="{F61FD09D-F9F8-434A-B6E5-050AE413A551}" dt="2023-11-21T19:47:16.762" v="4603" actId="26606"/>
          <ac:cxnSpMkLst>
            <pc:docMk/>
            <pc:sldMk cId="2746477689" sldId="263"/>
            <ac:cxnSpMk id="27" creationId="{4A65E4E8-1272-4386-BDFE-0129D7A7E2D4}"/>
          </ac:cxnSpMkLst>
        </pc:cxnChg>
        <pc:cxnChg chg="add">
          <ac:chgData name="Andreea Gogoaşe" userId="89cd1b0c0cf4fd70" providerId="LiveId" clId="{F61FD09D-F9F8-434A-B6E5-050AE413A551}" dt="2023-11-21T19:47:16.762" v="4603" actId="26606"/>
          <ac:cxnSpMkLst>
            <pc:docMk/>
            <pc:sldMk cId="2746477689" sldId="263"/>
            <ac:cxnSpMk id="29" creationId="{A6515F51-DBC6-42B8-9C34-749F69BB6561}"/>
          </ac:cxnSpMkLst>
        </pc:cxnChg>
        <pc:cxnChg chg="add">
          <ac:chgData name="Andreea Gogoaşe" userId="89cd1b0c0cf4fd70" providerId="LiveId" clId="{F61FD09D-F9F8-434A-B6E5-050AE413A551}" dt="2023-11-21T19:47:16.762" v="4603" actId="26606"/>
          <ac:cxnSpMkLst>
            <pc:docMk/>
            <pc:sldMk cId="2746477689" sldId="263"/>
            <ac:cxnSpMk id="31" creationId="{873F5967-4993-405D-A3E6-84DCEFF44C2A}"/>
          </ac:cxnSpMkLst>
        </pc:cxnChg>
        <pc:cxnChg chg="add del">
          <ac:chgData name="Andreea Gogoaşe" userId="89cd1b0c0cf4fd70" providerId="LiveId" clId="{F61FD09D-F9F8-434A-B6E5-050AE413A551}" dt="2023-11-21T19:46:47.189" v="4594" actId="26606"/>
          <ac:cxnSpMkLst>
            <pc:docMk/>
            <pc:sldMk cId="2746477689" sldId="263"/>
            <ac:cxnSpMk id="32" creationId="{7D02BE56-7EB5-4E62-B6E2-1C49E470A964}"/>
          </ac:cxnSpMkLst>
        </pc:cxnChg>
        <pc:cxnChg chg="add">
          <ac:chgData name="Andreea Gogoaşe" userId="89cd1b0c0cf4fd70" providerId="LiveId" clId="{F61FD09D-F9F8-434A-B6E5-050AE413A551}" dt="2023-11-21T19:47:16.762" v="4603" actId="26606"/>
          <ac:cxnSpMkLst>
            <pc:docMk/>
            <pc:sldMk cId="2746477689" sldId="263"/>
            <ac:cxnSpMk id="33" creationId="{A3A523CC-BD6C-4A0D-B9DB-1DC2CE1E22F0}"/>
          </ac:cxnSpMkLst>
        </pc:cxnChg>
        <pc:cxnChg chg="add del mod">
          <ac:chgData name="Andreea Gogoaşe" userId="89cd1b0c0cf4fd70" providerId="LiveId" clId="{F61FD09D-F9F8-434A-B6E5-050AE413A551}" dt="2023-11-21T19:46:47.189" v="4594" actId="26606"/>
          <ac:cxnSpMkLst>
            <pc:docMk/>
            <pc:sldMk cId="2746477689" sldId="263"/>
            <ac:cxnSpMk id="34" creationId="{C4595B06-EDA5-4E45-BED4-7891E7E0CD4D}"/>
          </ac:cxnSpMkLst>
        </pc:cxnChg>
        <pc:cxnChg chg="add del">
          <ac:chgData name="Andreea Gogoaşe" userId="89cd1b0c0cf4fd70" providerId="LiveId" clId="{F61FD09D-F9F8-434A-B6E5-050AE413A551}" dt="2023-11-21T19:46:47.189" v="4594" actId="26606"/>
          <ac:cxnSpMkLst>
            <pc:docMk/>
            <pc:sldMk cId="2746477689" sldId="263"/>
            <ac:cxnSpMk id="36" creationId="{59592DA5-68A4-46A6-90EA-F0304FF8EED7}"/>
          </ac:cxnSpMkLst>
        </pc:cxnChg>
        <pc:cxnChg chg="add del">
          <ac:chgData name="Andreea Gogoaşe" userId="89cd1b0c0cf4fd70" providerId="LiveId" clId="{F61FD09D-F9F8-434A-B6E5-050AE413A551}" dt="2023-11-21T19:46:47.189" v="4594" actId="26606"/>
          <ac:cxnSpMkLst>
            <pc:docMk/>
            <pc:sldMk cId="2746477689" sldId="263"/>
            <ac:cxnSpMk id="38" creationId="{D79C9A5D-F572-476A-99A9-700077150BB3}"/>
          </ac:cxnSpMkLst>
        </pc:cxnChg>
        <pc:cxnChg chg="add del">
          <ac:chgData name="Andreea Gogoaşe" userId="89cd1b0c0cf4fd70" providerId="LiveId" clId="{F61FD09D-F9F8-434A-B6E5-050AE413A551}" dt="2023-11-21T19:46:50.930" v="4596" actId="26606"/>
          <ac:cxnSpMkLst>
            <pc:docMk/>
            <pc:sldMk cId="2746477689" sldId="263"/>
            <ac:cxnSpMk id="41" creationId="{BB04A404-AF1E-4EC9-AF7D-46C68BFCEBB6}"/>
          </ac:cxnSpMkLst>
        </pc:cxnChg>
        <pc:cxnChg chg="add del">
          <ac:chgData name="Andreea Gogoaşe" userId="89cd1b0c0cf4fd70" providerId="LiveId" clId="{F61FD09D-F9F8-434A-B6E5-050AE413A551}" dt="2023-11-21T19:46:50.930" v="4596" actId="26606"/>
          <ac:cxnSpMkLst>
            <pc:docMk/>
            <pc:sldMk cId="2746477689" sldId="263"/>
            <ac:cxnSpMk id="42" creationId="{B1874503-FE8B-408C-ABAF-2B72BAC29666}"/>
          </ac:cxnSpMkLst>
        </pc:cxnChg>
        <pc:cxnChg chg="add del">
          <ac:chgData name="Andreea Gogoaşe" userId="89cd1b0c0cf4fd70" providerId="LiveId" clId="{F61FD09D-F9F8-434A-B6E5-050AE413A551}" dt="2023-11-21T19:46:58.562" v="4598" actId="26606"/>
          <ac:cxnSpMkLst>
            <pc:docMk/>
            <pc:sldMk cId="2746477689" sldId="263"/>
            <ac:cxnSpMk id="45" creationId="{52F5DE35-776B-4C7D-AF2E-514E68BDD2F6}"/>
          </ac:cxnSpMkLst>
        </pc:cxnChg>
        <pc:cxnChg chg="add del">
          <ac:chgData name="Andreea Gogoaşe" userId="89cd1b0c0cf4fd70" providerId="LiveId" clId="{F61FD09D-F9F8-434A-B6E5-050AE413A551}" dt="2023-11-21T19:46:58.562" v="4598" actId="26606"/>
          <ac:cxnSpMkLst>
            <pc:docMk/>
            <pc:sldMk cId="2746477689" sldId="263"/>
            <ac:cxnSpMk id="46" creationId="{4A65E4E8-1272-4386-BDFE-0129D7A7E2D4}"/>
          </ac:cxnSpMkLst>
        </pc:cxnChg>
        <pc:cxnChg chg="add del">
          <ac:chgData name="Andreea Gogoaşe" userId="89cd1b0c0cf4fd70" providerId="LiveId" clId="{F61FD09D-F9F8-434A-B6E5-050AE413A551}" dt="2023-11-21T19:46:58.562" v="4598" actId="26606"/>
          <ac:cxnSpMkLst>
            <pc:docMk/>
            <pc:sldMk cId="2746477689" sldId="263"/>
            <ac:cxnSpMk id="47" creationId="{A6515F51-DBC6-42B8-9C34-749F69BB6561}"/>
          </ac:cxnSpMkLst>
        </pc:cxnChg>
        <pc:cxnChg chg="add del">
          <ac:chgData name="Andreea Gogoaşe" userId="89cd1b0c0cf4fd70" providerId="LiveId" clId="{F61FD09D-F9F8-434A-B6E5-050AE413A551}" dt="2023-11-21T19:46:58.562" v="4598" actId="26606"/>
          <ac:cxnSpMkLst>
            <pc:docMk/>
            <pc:sldMk cId="2746477689" sldId="263"/>
            <ac:cxnSpMk id="48" creationId="{873F5967-4993-405D-A3E6-84DCEFF44C2A}"/>
          </ac:cxnSpMkLst>
        </pc:cxnChg>
        <pc:cxnChg chg="add del">
          <ac:chgData name="Andreea Gogoaşe" userId="89cd1b0c0cf4fd70" providerId="LiveId" clId="{F61FD09D-F9F8-434A-B6E5-050AE413A551}" dt="2023-11-21T19:46:58.562" v="4598" actId="26606"/>
          <ac:cxnSpMkLst>
            <pc:docMk/>
            <pc:sldMk cId="2746477689" sldId="263"/>
            <ac:cxnSpMk id="49" creationId="{A3A523CC-BD6C-4A0D-B9DB-1DC2CE1E22F0}"/>
          </ac:cxnSpMkLst>
        </pc:cxnChg>
        <pc:cxnChg chg="add del">
          <ac:chgData name="Andreea Gogoaşe" userId="89cd1b0c0cf4fd70" providerId="LiveId" clId="{F61FD09D-F9F8-434A-B6E5-050AE413A551}" dt="2023-11-21T19:47:13.057" v="4602" actId="26606"/>
          <ac:cxnSpMkLst>
            <pc:docMk/>
            <pc:sldMk cId="2746477689" sldId="263"/>
            <ac:cxnSpMk id="53" creationId="{7971A1EC-5980-40B2-973F-0D3D6630DBE1}"/>
          </ac:cxnSpMkLst>
        </pc:cxnChg>
        <pc:cxnChg chg="add del">
          <ac:chgData name="Andreea Gogoaşe" userId="89cd1b0c0cf4fd70" providerId="LiveId" clId="{F61FD09D-F9F8-434A-B6E5-050AE413A551}" dt="2023-11-21T19:47:13.057" v="4602" actId="26606"/>
          <ac:cxnSpMkLst>
            <pc:docMk/>
            <pc:sldMk cId="2746477689" sldId="263"/>
            <ac:cxnSpMk id="54" creationId="{B0049A56-C4C2-4C0F-9F4F-D0E34391D968}"/>
          </ac:cxnSpMkLst>
        </pc:cxnChg>
        <pc:cxnChg chg="add del">
          <ac:chgData name="Andreea Gogoaşe" userId="89cd1b0c0cf4fd70" providerId="LiveId" clId="{F61FD09D-F9F8-434A-B6E5-050AE413A551}" dt="2023-11-21T19:47:13.057" v="4602" actId="26606"/>
          <ac:cxnSpMkLst>
            <pc:docMk/>
            <pc:sldMk cId="2746477689" sldId="263"/>
            <ac:cxnSpMk id="55" creationId="{7D02BE56-7EB5-4E62-B6E2-1C49E470A964}"/>
          </ac:cxnSpMkLst>
        </pc:cxnChg>
        <pc:cxnChg chg="add del">
          <ac:chgData name="Andreea Gogoaşe" userId="89cd1b0c0cf4fd70" providerId="LiveId" clId="{F61FD09D-F9F8-434A-B6E5-050AE413A551}" dt="2023-11-21T19:47:13.057" v="4602" actId="26606"/>
          <ac:cxnSpMkLst>
            <pc:docMk/>
            <pc:sldMk cId="2746477689" sldId="263"/>
            <ac:cxnSpMk id="56" creationId="{C4595B06-EDA5-4E45-BED4-7891E7E0CD4D}"/>
          </ac:cxnSpMkLst>
        </pc:cxnChg>
        <pc:cxnChg chg="add del">
          <ac:chgData name="Andreea Gogoaşe" userId="89cd1b0c0cf4fd70" providerId="LiveId" clId="{F61FD09D-F9F8-434A-B6E5-050AE413A551}" dt="2023-11-21T19:47:13.057" v="4602" actId="26606"/>
          <ac:cxnSpMkLst>
            <pc:docMk/>
            <pc:sldMk cId="2746477689" sldId="263"/>
            <ac:cxnSpMk id="57" creationId="{D79C9A5D-F572-476A-99A9-700077150BB3}"/>
          </ac:cxnSpMkLst>
        </pc:cxnChg>
        <pc:cxnChg chg="add del">
          <ac:chgData name="Andreea Gogoaşe" userId="89cd1b0c0cf4fd70" providerId="LiveId" clId="{F61FD09D-F9F8-434A-B6E5-050AE413A551}" dt="2023-11-21T19:47:13.057" v="4602" actId="26606"/>
          <ac:cxnSpMkLst>
            <pc:docMk/>
            <pc:sldMk cId="2746477689" sldId="263"/>
            <ac:cxnSpMk id="58" creationId="{59592DA5-68A4-46A6-90EA-F0304FF8EED7}"/>
          </ac:cxnSpMkLst>
        </pc:cxnChg>
      </pc:sldChg>
      <pc:sldChg chg="addSp delSp modSp new mod setBg">
        <pc:chgData name="Andreea Gogoaşe" userId="89cd1b0c0cf4fd70" providerId="LiveId" clId="{F61FD09D-F9F8-434A-B6E5-050AE413A551}" dt="2023-11-21T19:52:06.454" v="4616" actId="20577"/>
        <pc:sldMkLst>
          <pc:docMk/>
          <pc:sldMk cId="1877109681" sldId="264"/>
        </pc:sldMkLst>
        <pc:spChg chg="mod">
          <ac:chgData name="Andreea Gogoaşe" userId="89cd1b0c0cf4fd70" providerId="LiveId" clId="{F61FD09D-F9F8-434A-B6E5-050AE413A551}" dt="2023-11-21T19:40:31.809" v="4406" actId="26606"/>
          <ac:spMkLst>
            <pc:docMk/>
            <pc:sldMk cId="1877109681" sldId="264"/>
            <ac:spMk id="2" creationId="{317002D6-84B9-6FEA-E175-67D21E85617E}"/>
          </ac:spMkLst>
        </pc:spChg>
        <pc:spChg chg="add del mod">
          <ac:chgData name="Andreea Gogoaşe" userId="89cd1b0c0cf4fd70" providerId="LiveId" clId="{F61FD09D-F9F8-434A-B6E5-050AE413A551}" dt="2023-11-21T19:52:06.454" v="4616" actId="20577"/>
          <ac:spMkLst>
            <pc:docMk/>
            <pc:sldMk cId="1877109681" sldId="264"/>
            <ac:spMk id="3" creationId="{D6D586EE-5863-596B-B569-F0E7B105DD57}"/>
          </ac:spMkLst>
        </pc:spChg>
        <pc:spChg chg="add del mod">
          <ac:chgData name="Andreea Gogoaşe" userId="89cd1b0c0cf4fd70" providerId="LiveId" clId="{F61FD09D-F9F8-434A-B6E5-050AE413A551}" dt="2023-11-21T19:07:05.334" v="3610"/>
          <ac:spMkLst>
            <pc:docMk/>
            <pc:sldMk cId="1877109681" sldId="264"/>
            <ac:spMk id="4" creationId="{F00C3036-4D9F-B9C6-7AEA-B3DCF8CB0D65}"/>
          </ac:spMkLst>
        </pc:spChg>
        <pc:spChg chg="add del">
          <ac:chgData name="Andreea Gogoaşe" userId="89cd1b0c0cf4fd70" providerId="LiveId" clId="{F61FD09D-F9F8-434A-B6E5-050AE413A551}" dt="2023-11-21T19:12:41.156" v="3657"/>
          <ac:spMkLst>
            <pc:docMk/>
            <pc:sldMk cId="1877109681" sldId="264"/>
            <ac:spMk id="5" creationId="{5B43914B-48CB-1CE3-3C53-586115AA91F0}"/>
          </ac:spMkLst>
        </pc:spChg>
        <pc:spChg chg="add del">
          <ac:chgData name="Andreea Gogoaşe" userId="89cd1b0c0cf4fd70" providerId="LiveId" clId="{F61FD09D-F9F8-434A-B6E5-050AE413A551}" dt="2023-11-21T19:34:49.058" v="4354"/>
          <ac:spMkLst>
            <pc:docMk/>
            <pc:sldMk cId="1877109681" sldId="264"/>
            <ac:spMk id="6" creationId="{7BA38871-2146-FC24-1300-B275373B940C}"/>
          </ac:spMkLst>
        </pc:spChg>
        <pc:spChg chg="add del">
          <ac:chgData name="Andreea Gogoaşe" userId="89cd1b0c0cf4fd70" providerId="LiveId" clId="{F61FD09D-F9F8-434A-B6E5-050AE413A551}" dt="2023-11-21T19:40:20.565" v="4401" actId="26606"/>
          <ac:spMkLst>
            <pc:docMk/>
            <pc:sldMk cId="1877109681" sldId="264"/>
            <ac:spMk id="13" creationId="{22171661-0838-4942-A149-8C1B789266A2}"/>
          </ac:spMkLst>
        </pc:spChg>
        <pc:spChg chg="add del">
          <ac:chgData name="Andreea Gogoaşe" userId="89cd1b0c0cf4fd70" providerId="LiveId" clId="{F61FD09D-F9F8-434A-B6E5-050AE413A551}" dt="2023-11-21T19:40:27.527" v="4403" actId="26606"/>
          <ac:spMkLst>
            <pc:docMk/>
            <pc:sldMk cId="1877109681" sldId="264"/>
            <ac:spMk id="20" creationId="{15F0A9D0-BB35-4CAB-B92D-E061B9D8E3BD}"/>
          </ac:spMkLst>
        </pc:spChg>
        <pc:spChg chg="add del">
          <ac:chgData name="Andreea Gogoaşe" userId="89cd1b0c0cf4fd70" providerId="LiveId" clId="{F61FD09D-F9F8-434A-B6E5-050AE413A551}" dt="2023-11-21T19:40:31.763" v="4405" actId="26606"/>
          <ac:spMkLst>
            <pc:docMk/>
            <pc:sldMk cId="1877109681" sldId="264"/>
            <ac:spMk id="26" creationId="{DD16DE02-C2C8-477C-9FD7-70A983BDEA14}"/>
          </ac:spMkLst>
        </pc:spChg>
        <pc:spChg chg="add del">
          <ac:chgData name="Andreea Gogoaşe" userId="89cd1b0c0cf4fd70" providerId="LiveId" clId="{F61FD09D-F9F8-434A-B6E5-050AE413A551}" dt="2023-11-21T19:40:31.763" v="4405" actId="26606"/>
          <ac:spMkLst>
            <pc:docMk/>
            <pc:sldMk cId="1877109681" sldId="264"/>
            <ac:spMk id="27" creationId="{D13AF29F-D5EC-4489-BF8F-3B356C5972CD}"/>
          </ac:spMkLst>
        </pc:spChg>
        <pc:spChg chg="add">
          <ac:chgData name="Andreea Gogoaşe" userId="89cd1b0c0cf4fd70" providerId="LiveId" clId="{F61FD09D-F9F8-434A-B6E5-050AE413A551}" dt="2023-11-21T19:40:31.809" v="4406" actId="26606"/>
          <ac:spMkLst>
            <pc:docMk/>
            <pc:sldMk cId="1877109681" sldId="264"/>
            <ac:spMk id="33" creationId="{15F0A9D0-BB35-4CAB-B92D-E061B9D8E3BD}"/>
          </ac:spMkLst>
        </pc:spChg>
        <pc:picChg chg="add mod">
          <ac:chgData name="Andreea Gogoaşe" userId="89cd1b0c0cf4fd70" providerId="LiveId" clId="{F61FD09D-F9F8-434A-B6E5-050AE413A551}" dt="2023-11-21T19:51:42.642" v="4615" actId="1076"/>
          <ac:picMkLst>
            <pc:docMk/>
            <pc:sldMk cId="1877109681" sldId="264"/>
            <ac:picMk id="8" creationId="{E3FBAB5A-0635-D8F7-C483-CD317ADA049D}"/>
          </ac:picMkLst>
        </pc:picChg>
        <pc:cxnChg chg="add del">
          <ac:chgData name="Andreea Gogoaşe" userId="89cd1b0c0cf4fd70" providerId="LiveId" clId="{F61FD09D-F9F8-434A-B6E5-050AE413A551}" dt="2023-11-21T19:40:20.565" v="4401" actId="26606"/>
          <ac:cxnSpMkLst>
            <pc:docMk/>
            <pc:sldMk cId="1877109681" sldId="264"/>
            <ac:cxnSpMk id="15" creationId="{BB04A404-AF1E-4EC9-AF7D-46C68BFCEBB6}"/>
          </ac:cxnSpMkLst>
        </pc:cxnChg>
        <pc:cxnChg chg="add del">
          <ac:chgData name="Andreea Gogoaşe" userId="89cd1b0c0cf4fd70" providerId="LiveId" clId="{F61FD09D-F9F8-434A-B6E5-050AE413A551}" dt="2023-11-21T19:40:20.565" v="4401" actId="26606"/>
          <ac:cxnSpMkLst>
            <pc:docMk/>
            <pc:sldMk cId="1877109681" sldId="264"/>
            <ac:cxnSpMk id="17" creationId="{B1874503-FE8B-408C-ABAF-2B72BAC29666}"/>
          </ac:cxnSpMkLst>
        </pc:cxnChg>
        <pc:cxnChg chg="add del">
          <ac:chgData name="Andreea Gogoaşe" userId="89cd1b0c0cf4fd70" providerId="LiveId" clId="{F61FD09D-F9F8-434A-B6E5-050AE413A551}" dt="2023-11-21T19:40:27.527" v="4403" actId="26606"/>
          <ac:cxnSpMkLst>
            <pc:docMk/>
            <pc:sldMk cId="1877109681" sldId="264"/>
            <ac:cxnSpMk id="19" creationId="{A6515F51-DBC6-42B8-9C34-749F69BB6561}"/>
          </ac:cxnSpMkLst>
        </pc:cxnChg>
        <pc:cxnChg chg="add del">
          <ac:chgData name="Andreea Gogoaşe" userId="89cd1b0c0cf4fd70" providerId="LiveId" clId="{F61FD09D-F9F8-434A-B6E5-050AE413A551}" dt="2023-11-21T19:40:27.527" v="4403" actId="26606"/>
          <ac:cxnSpMkLst>
            <pc:docMk/>
            <pc:sldMk cId="1877109681" sldId="264"/>
            <ac:cxnSpMk id="21" creationId="{873F5967-4993-405D-A3E6-84DCEFF44C2A}"/>
          </ac:cxnSpMkLst>
        </pc:cxnChg>
        <pc:cxnChg chg="add del">
          <ac:chgData name="Andreea Gogoaşe" userId="89cd1b0c0cf4fd70" providerId="LiveId" clId="{F61FD09D-F9F8-434A-B6E5-050AE413A551}" dt="2023-11-21T19:40:27.527" v="4403" actId="26606"/>
          <ac:cxnSpMkLst>
            <pc:docMk/>
            <pc:sldMk cId="1877109681" sldId="264"/>
            <ac:cxnSpMk id="22" creationId="{52F5DE35-776B-4C7D-AF2E-514E68BDD2F6}"/>
          </ac:cxnSpMkLst>
        </pc:cxnChg>
        <pc:cxnChg chg="add del">
          <ac:chgData name="Andreea Gogoaşe" userId="89cd1b0c0cf4fd70" providerId="LiveId" clId="{F61FD09D-F9F8-434A-B6E5-050AE413A551}" dt="2023-11-21T19:40:27.527" v="4403" actId="26606"/>
          <ac:cxnSpMkLst>
            <pc:docMk/>
            <pc:sldMk cId="1877109681" sldId="264"/>
            <ac:cxnSpMk id="23" creationId="{A3A523CC-BD6C-4A0D-B9DB-1DC2CE1E22F0}"/>
          </ac:cxnSpMkLst>
        </pc:cxnChg>
        <pc:cxnChg chg="add del">
          <ac:chgData name="Andreea Gogoaşe" userId="89cd1b0c0cf4fd70" providerId="LiveId" clId="{F61FD09D-F9F8-434A-B6E5-050AE413A551}" dt="2023-11-21T19:40:27.527" v="4403" actId="26606"/>
          <ac:cxnSpMkLst>
            <pc:docMk/>
            <pc:sldMk cId="1877109681" sldId="264"/>
            <ac:cxnSpMk id="24" creationId="{4A65E4E8-1272-4386-BDFE-0129D7A7E2D4}"/>
          </ac:cxnSpMkLst>
        </pc:cxnChg>
        <pc:cxnChg chg="add del">
          <ac:chgData name="Andreea Gogoaşe" userId="89cd1b0c0cf4fd70" providerId="LiveId" clId="{F61FD09D-F9F8-434A-B6E5-050AE413A551}" dt="2023-11-21T19:40:31.763" v="4405" actId="26606"/>
          <ac:cxnSpMkLst>
            <pc:docMk/>
            <pc:sldMk cId="1877109681" sldId="264"/>
            <ac:cxnSpMk id="25" creationId="{34222167-616B-448F-A79B-219A4FD3DDE9}"/>
          </ac:cxnSpMkLst>
        </pc:cxnChg>
        <pc:cxnChg chg="add del">
          <ac:chgData name="Andreea Gogoaşe" userId="89cd1b0c0cf4fd70" providerId="LiveId" clId="{F61FD09D-F9F8-434A-B6E5-050AE413A551}" dt="2023-11-21T19:40:31.763" v="4405" actId="26606"/>
          <ac:cxnSpMkLst>
            <pc:docMk/>
            <pc:sldMk cId="1877109681" sldId="264"/>
            <ac:cxnSpMk id="28" creationId="{60173A01-F891-430E-B39E-483E711B204B}"/>
          </ac:cxnSpMkLst>
        </pc:cxnChg>
        <pc:cxnChg chg="add del">
          <ac:chgData name="Andreea Gogoaşe" userId="89cd1b0c0cf4fd70" providerId="LiveId" clId="{F61FD09D-F9F8-434A-B6E5-050AE413A551}" dt="2023-11-21T19:40:31.763" v="4405" actId="26606"/>
          <ac:cxnSpMkLst>
            <pc:docMk/>
            <pc:sldMk cId="1877109681" sldId="264"/>
            <ac:cxnSpMk id="29" creationId="{1E0363E9-7CD0-497E-88D7-940136490327}"/>
          </ac:cxnSpMkLst>
        </pc:cxnChg>
        <pc:cxnChg chg="add del">
          <ac:chgData name="Andreea Gogoaşe" userId="89cd1b0c0cf4fd70" providerId="LiveId" clId="{F61FD09D-F9F8-434A-B6E5-050AE413A551}" dt="2023-11-21T19:40:31.763" v="4405" actId="26606"/>
          <ac:cxnSpMkLst>
            <pc:docMk/>
            <pc:sldMk cId="1877109681" sldId="264"/>
            <ac:cxnSpMk id="30" creationId="{ECCD4B14-FFCC-4CE5-BC9D-DF47AA1AD7F4}"/>
          </ac:cxnSpMkLst>
        </pc:cxnChg>
        <pc:cxnChg chg="add del">
          <ac:chgData name="Andreea Gogoaşe" userId="89cd1b0c0cf4fd70" providerId="LiveId" clId="{F61FD09D-F9F8-434A-B6E5-050AE413A551}" dt="2023-11-21T19:40:31.763" v="4405" actId="26606"/>
          <ac:cxnSpMkLst>
            <pc:docMk/>
            <pc:sldMk cId="1877109681" sldId="264"/>
            <ac:cxnSpMk id="31" creationId="{15DED734-54E5-48ED-AEE6-165F24827C70}"/>
          </ac:cxnSpMkLst>
        </pc:cxnChg>
        <pc:cxnChg chg="add">
          <ac:chgData name="Andreea Gogoaşe" userId="89cd1b0c0cf4fd70" providerId="LiveId" clId="{F61FD09D-F9F8-434A-B6E5-050AE413A551}" dt="2023-11-21T19:40:31.809" v="4406" actId="26606"/>
          <ac:cxnSpMkLst>
            <pc:docMk/>
            <pc:sldMk cId="1877109681" sldId="264"/>
            <ac:cxnSpMk id="34" creationId="{52F5DE35-776B-4C7D-AF2E-514E68BDD2F6}"/>
          </ac:cxnSpMkLst>
        </pc:cxnChg>
        <pc:cxnChg chg="add">
          <ac:chgData name="Andreea Gogoaşe" userId="89cd1b0c0cf4fd70" providerId="LiveId" clId="{F61FD09D-F9F8-434A-B6E5-050AE413A551}" dt="2023-11-21T19:40:31.809" v="4406" actId="26606"/>
          <ac:cxnSpMkLst>
            <pc:docMk/>
            <pc:sldMk cId="1877109681" sldId="264"/>
            <ac:cxnSpMk id="35" creationId="{4A65E4E8-1272-4386-BDFE-0129D7A7E2D4}"/>
          </ac:cxnSpMkLst>
        </pc:cxnChg>
        <pc:cxnChg chg="add">
          <ac:chgData name="Andreea Gogoaşe" userId="89cd1b0c0cf4fd70" providerId="LiveId" clId="{F61FD09D-F9F8-434A-B6E5-050AE413A551}" dt="2023-11-21T19:40:31.809" v="4406" actId="26606"/>
          <ac:cxnSpMkLst>
            <pc:docMk/>
            <pc:sldMk cId="1877109681" sldId="264"/>
            <ac:cxnSpMk id="36" creationId="{A6515F51-DBC6-42B8-9C34-749F69BB6561}"/>
          </ac:cxnSpMkLst>
        </pc:cxnChg>
        <pc:cxnChg chg="add">
          <ac:chgData name="Andreea Gogoaşe" userId="89cd1b0c0cf4fd70" providerId="LiveId" clId="{F61FD09D-F9F8-434A-B6E5-050AE413A551}" dt="2023-11-21T19:40:31.809" v="4406" actId="26606"/>
          <ac:cxnSpMkLst>
            <pc:docMk/>
            <pc:sldMk cId="1877109681" sldId="264"/>
            <ac:cxnSpMk id="37" creationId="{873F5967-4993-405D-A3E6-84DCEFF44C2A}"/>
          </ac:cxnSpMkLst>
        </pc:cxnChg>
        <pc:cxnChg chg="add">
          <ac:chgData name="Andreea Gogoaşe" userId="89cd1b0c0cf4fd70" providerId="LiveId" clId="{F61FD09D-F9F8-434A-B6E5-050AE413A551}" dt="2023-11-21T19:40:31.809" v="4406" actId="26606"/>
          <ac:cxnSpMkLst>
            <pc:docMk/>
            <pc:sldMk cId="1877109681" sldId="264"/>
            <ac:cxnSpMk id="38" creationId="{A3A523CC-BD6C-4A0D-B9DB-1DC2CE1E22F0}"/>
          </ac:cxnSpMkLst>
        </pc:cxnChg>
      </pc:sldChg>
      <pc:sldMasterChg chg="del delSldLayout">
        <pc:chgData name="Andreea Gogoaşe" userId="89cd1b0c0cf4fd70" providerId="LiveId" clId="{F61FD09D-F9F8-434A-B6E5-050AE413A551}" dt="2023-11-20T09:37:33.169" v="2" actId="26606"/>
        <pc:sldMasterMkLst>
          <pc:docMk/>
          <pc:sldMasterMk cId="2530482929" sldId="2147483660"/>
        </pc:sldMasterMkLst>
        <pc:sldLayoutChg chg="del">
          <pc:chgData name="Andreea Gogoaşe" userId="89cd1b0c0cf4fd70" providerId="LiveId" clId="{F61FD09D-F9F8-434A-B6E5-050AE413A551}" dt="2023-11-20T09:37:33.169" v="2" actId="26606"/>
          <pc:sldLayoutMkLst>
            <pc:docMk/>
            <pc:sldMasterMk cId="2530482929" sldId="2147483660"/>
            <pc:sldLayoutMk cId="3966118106" sldId="2147483661"/>
          </pc:sldLayoutMkLst>
        </pc:sldLayoutChg>
        <pc:sldLayoutChg chg="del">
          <pc:chgData name="Andreea Gogoaşe" userId="89cd1b0c0cf4fd70" providerId="LiveId" clId="{F61FD09D-F9F8-434A-B6E5-050AE413A551}" dt="2023-11-20T09:37:33.169" v="2" actId="26606"/>
          <pc:sldLayoutMkLst>
            <pc:docMk/>
            <pc:sldMasterMk cId="2530482929" sldId="2147483660"/>
            <pc:sldLayoutMk cId="3236352337" sldId="2147483662"/>
          </pc:sldLayoutMkLst>
        </pc:sldLayoutChg>
        <pc:sldLayoutChg chg="del">
          <pc:chgData name="Andreea Gogoaşe" userId="89cd1b0c0cf4fd70" providerId="LiveId" clId="{F61FD09D-F9F8-434A-B6E5-050AE413A551}" dt="2023-11-20T09:37:33.169" v="2" actId="26606"/>
          <pc:sldLayoutMkLst>
            <pc:docMk/>
            <pc:sldMasterMk cId="2530482929" sldId="2147483660"/>
            <pc:sldLayoutMk cId="4246700661" sldId="2147483663"/>
          </pc:sldLayoutMkLst>
        </pc:sldLayoutChg>
        <pc:sldLayoutChg chg="del">
          <pc:chgData name="Andreea Gogoaşe" userId="89cd1b0c0cf4fd70" providerId="LiveId" clId="{F61FD09D-F9F8-434A-B6E5-050AE413A551}" dt="2023-11-20T09:37:33.169" v="2" actId="26606"/>
          <pc:sldLayoutMkLst>
            <pc:docMk/>
            <pc:sldMasterMk cId="2530482929" sldId="2147483660"/>
            <pc:sldLayoutMk cId="960051405" sldId="2147483664"/>
          </pc:sldLayoutMkLst>
        </pc:sldLayoutChg>
        <pc:sldLayoutChg chg="del">
          <pc:chgData name="Andreea Gogoaşe" userId="89cd1b0c0cf4fd70" providerId="LiveId" clId="{F61FD09D-F9F8-434A-B6E5-050AE413A551}" dt="2023-11-20T09:37:33.169" v="2" actId="26606"/>
          <pc:sldLayoutMkLst>
            <pc:docMk/>
            <pc:sldMasterMk cId="2530482929" sldId="2147483660"/>
            <pc:sldLayoutMk cId="3431408679" sldId="2147483665"/>
          </pc:sldLayoutMkLst>
        </pc:sldLayoutChg>
        <pc:sldLayoutChg chg="del">
          <pc:chgData name="Andreea Gogoaşe" userId="89cd1b0c0cf4fd70" providerId="LiveId" clId="{F61FD09D-F9F8-434A-B6E5-050AE413A551}" dt="2023-11-20T09:37:33.169" v="2" actId="26606"/>
          <pc:sldLayoutMkLst>
            <pc:docMk/>
            <pc:sldMasterMk cId="2530482929" sldId="2147483660"/>
            <pc:sldLayoutMk cId="1403176090" sldId="2147483666"/>
          </pc:sldLayoutMkLst>
        </pc:sldLayoutChg>
        <pc:sldLayoutChg chg="del">
          <pc:chgData name="Andreea Gogoaşe" userId="89cd1b0c0cf4fd70" providerId="LiveId" clId="{F61FD09D-F9F8-434A-B6E5-050AE413A551}" dt="2023-11-20T09:37:33.169" v="2" actId="26606"/>
          <pc:sldLayoutMkLst>
            <pc:docMk/>
            <pc:sldMasterMk cId="2530482929" sldId="2147483660"/>
            <pc:sldLayoutMk cId="3129869280" sldId="2147483667"/>
          </pc:sldLayoutMkLst>
        </pc:sldLayoutChg>
        <pc:sldLayoutChg chg="del">
          <pc:chgData name="Andreea Gogoaşe" userId="89cd1b0c0cf4fd70" providerId="LiveId" clId="{F61FD09D-F9F8-434A-B6E5-050AE413A551}" dt="2023-11-20T09:37:33.169" v="2" actId="26606"/>
          <pc:sldLayoutMkLst>
            <pc:docMk/>
            <pc:sldMasterMk cId="2530482929" sldId="2147483660"/>
            <pc:sldLayoutMk cId="3203509796" sldId="2147483668"/>
          </pc:sldLayoutMkLst>
        </pc:sldLayoutChg>
        <pc:sldLayoutChg chg="del">
          <pc:chgData name="Andreea Gogoaşe" userId="89cd1b0c0cf4fd70" providerId="LiveId" clId="{F61FD09D-F9F8-434A-B6E5-050AE413A551}" dt="2023-11-20T09:37:33.169" v="2" actId="26606"/>
          <pc:sldLayoutMkLst>
            <pc:docMk/>
            <pc:sldMasterMk cId="2530482929" sldId="2147483660"/>
            <pc:sldLayoutMk cId="85166730" sldId="2147483669"/>
          </pc:sldLayoutMkLst>
        </pc:sldLayoutChg>
        <pc:sldLayoutChg chg="del">
          <pc:chgData name="Andreea Gogoaşe" userId="89cd1b0c0cf4fd70" providerId="LiveId" clId="{F61FD09D-F9F8-434A-B6E5-050AE413A551}" dt="2023-11-20T09:37:33.169" v="2" actId="26606"/>
          <pc:sldLayoutMkLst>
            <pc:docMk/>
            <pc:sldMasterMk cId="2530482929" sldId="2147483660"/>
            <pc:sldLayoutMk cId="436623827" sldId="2147483670"/>
          </pc:sldLayoutMkLst>
        </pc:sldLayoutChg>
        <pc:sldLayoutChg chg="del">
          <pc:chgData name="Andreea Gogoaşe" userId="89cd1b0c0cf4fd70" providerId="LiveId" clId="{F61FD09D-F9F8-434A-B6E5-050AE413A551}" dt="2023-11-20T09:37:33.169" v="2" actId="26606"/>
          <pc:sldLayoutMkLst>
            <pc:docMk/>
            <pc:sldMasterMk cId="2530482929" sldId="2147483660"/>
            <pc:sldLayoutMk cId="3572874938" sldId="2147483671"/>
          </pc:sldLayoutMkLst>
        </pc:sldLayoutChg>
      </pc:sldMasterChg>
      <pc:sldMasterChg chg="add addSldLayout">
        <pc:chgData name="Andreea Gogoaşe" userId="89cd1b0c0cf4fd70" providerId="LiveId" clId="{F61FD09D-F9F8-434A-B6E5-050AE413A551}" dt="2023-11-20T09:37:33.169" v="2" actId="26606"/>
        <pc:sldMasterMkLst>
          <pc:docMk/>
          <pc:sldMasterMk cId="2400902280" sldId="2147483724"/>
        </pc:sldMasterMkLst>
        <pc:sldLayoutChg chg="add">
          <pc:chgData name="Andreea Gogoaşe" userId="89cd1b0c0cf4fd70" providerId="LiveId" clId="{F61FD09D-F9F8-434A-B6E5-050AE413A551}" dt="2023-11-20T09:37:33.169" v="2" actId="26606"/>
          <pc:sldLayoutMkLst>
            <pc:docMk/>
            <pc:sldMasterMk cId="2400902280" sldId="2147483724"/>
            <pc:sldLayoutMk cId="2322386217" sldId="2147483713"/>
          </pc:sldLayoutMkLst>
        </pc:sldLayoutChg>
        <pc:sldLayoutChg chg="add">
          <pc:chgData name="Andreea Gogoaşe" userId="89cd1b0c0cf4fd70" providerId="LiveId" clId="{F61FD09D-F9F8-434A-B6E5-050AE413A551}" dt="2023-11-20T09:37:33.169" v="2" actId="26606"/>
          <pc:sldLayoutMkLst>
            <pc:docMk/>
            <pc:sldMasterMk cId="2400902280" sldId="2147483724"/>
            <pc:sldLayoutMk cId="1169313038" sldId="2147483714"/>
          </pc:sldLayoutMkLst>
        </pc:sldLayoutChg>
        <pc:sldLayoutChg chg="add">
          <pc:chgData name="Andreea Gogoaşe" userId="89cd1b0c0cf4fd70" providerId="LiveId" clId="{F61FD09D-F9F8-434A-B6E5-050AE413A551}" dt="2023-11-20T09:37:33.169" v="2" actId="26606"/>
          <pc:sldLayoutMkLst>
            <pc:docMk/>
            <pc:sldMasterMk cId="2400902280" sldId="2147483724"/>
            <pc:sldLayoutMk cId="2015822865" sldId="2147483715"/>
          </pc:sldLayoutMkLst>
        </pc:sldLayoutChg>
        <pc:sldLayoutChg chg="add">
          <pc:chgData name="Andreea Gogoaşe" userId="89cd1b0c0cf4fd70" providerId="LiveId" clId="{F61FD09D-F9F8-434A-B6E5-050AE413A551}" dt="2023-11-20T09:37:33.169" v="2" actId="26606"/>
          <pc:sldLayoutMkLst>
            <pc:docMk/>
            <pc:sldMasterMk cId="2400902280" sldId="2147483724"/>
            <pc:sldLayoutMk cId="3969683757" sldId="2147483716"/>
          </pc:sldLayoutMkLst>
        </pc:sldLayoutChg>
        <pc:sldLayoutChg chg="add">
          <pc:chgData name="Andreea Gogoaşe" userId="89cd1b0c0cf4fd70" providerId="LiveId" clId="{F61FD09D-F9F8-434A-B6E5-050AE413A551}" dt="2023-11-20T09:37:33.169" v="2" actId="26606"/>
          <pc:sldLayoutMkLst>
            <pc:docMk/>
            <pc:sldMasterMk cId="2400902280" sldId="2147483724"/>
            <pc:sldLayoutMk cId="868432952" sldId="2147483717"/>
          </pc:sldLayoutMkLst>
        </pc:sldLayoutChg>
        <pc:sldLayoutChg chg="add">
          <pc:chgData name="Andreea Gogoaşe" userId="89cd1b0c0cf4fd70" providerId="LiveId" clId="{F61FD09D-F9F8-434A-B6E5-050AE413A551}" dt="2023-11-20T09:37:33.169" v="2" actId="26606"/>
          <pc:sldLayoutMkLst>
            <pc:docMk/>
            <pc:sldMasterMk cId="2400902280" sldId="2147483724"/>
            <pc:sldLayoutMk cId="286605695" sldId="2147483718"/>
          </pc:sldLayoutMkLst>
        </pc:sldLayoutChg>
        <pc:sldLayoutChg chg="add">
          <pc:chgData name="Andreea Gogoaşe" userId="89cd1b0c0cf4fd70" providerId="LiveId" clId="{F61FD09D-F9F8-434A-B6E5-050AE413A551}" dt="2023-11-20T09:37:33.169" v="2" actId="26606"/>
          <pc:sldLayoutMkLst>
            <pc:docMk/>
            <pc:sldMasterMk cId="2400902280" sldId="2147483724"/>
            <pc:sldLayoutMk cId="2774766351" sldId="2147483719"/>
          </pc:sldLayoutMkLst>
        </pc:sldLayoutChg>
        <pc:sldLayoutChg chg="add">
          <pc:chgData name="Andreea Gogoaşe" userId="89cd1b0c0cf4fd70" providerId="LiveId" clId="{F61FD09D-F9F8-434A-B6E5-050AE413A551}" dt="2023-11-20T09:37:33.169" v="2" actId="26606"/>
          <pc:sldLayoutMkLst>
            <pc:docMk/>
            <pc:sldMasterMk cId="2400902280" sldId="2147483724"/>
            <pc:sldLayoutMk cId="2184830736" sldId="2147483720"/>
          </pc:sldLayoutMkLst>
        </pc:sldLayoutChg>
        <pc:sldLayoutChg chg="add">
          <pc:chgData name="Andreea Gogoaşe" userId="89cd1b0c0cf4fd70" providerId="LiveId" clId="{F61FD09D-F9F8-434A-B6E5-050AE413A551}" dt="2023-11-20T09:37:33.169" v="2" actId="26606"/>
          <pc:sldLayoutMkLst>
            <pc:docMk/>
            <pc:sldMasterMk cId="2400902280" sldId="2147483724"/>
            <pc:sldLayoutMk cId="2872187848" sldId="2147483721"/>
          </pc:sldLayoutMkLst>
        </pc:sldLayoutChg>
        <pc:sldLayoutChg chg="add">
          <pc:chgData name="Andreea Gogoaşe" userId="89cd1b0c0cf4fd70" providerId="LiveId" clId="{F61FD09D-F9F8-434A-B6E5-050AE413A551}" dt="2023-11-20T09:37:33.169" v="2" actId="26606"/>
          <pc:sldLayoutMkLst>
            <pc:docMk/>
            <pc:sldMasterMk cId="2400902280" sldId="2147483724"/>
            <pc:sldLayoutMk cId="2918658173" sldId="2147483722"/>
          </pc:sldLayoutMkLst>
        </pc:sldLayoutChg>
        <pc:sldLayoutChg chg="add">
          <pc:chgData name="Andreea Gogoaşe" userId="89cd1b0c0cf4fd70" providerId="LiveId" clId="{F61FD09D-F9F8-434A-B6E5-050AE413A551}" dt="2023-11-20T09:37:33.169" v="2" actId="26606"/>
          <pc:sldLayoutMkLst>
            <pc:docMk/>
            <pc:sldMasterMk cId="2400902280" sldId="2147483724"/>
            <pc:sldLayoutMk cId="2354020075" sldId="214748372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DB454A-4310-46F6-BB24-CE273EE50215}" type="datetimeFigureOut">
              <a:rPr lang="en-US" smtClean="0"/>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FC64A-2791-43D1-9D64-30AB490D9289}" type="slidenum">
              <a:rPr lang="en-US" smtClean="0"/>
              <a:t>‹#›</a:t>
            </a:fld>
            <a:endParaRPr lang="en-US"/>
          </a:p>
        </p:txBody>
      </p:sp>
    </p:spTree>
    <p:extLst>
      <p:ext uri="{BB962C8B-B14F-4D97-AF65-F5344CB8AC3E}">
        <p14:creationId xmlns:p14="http://schemas.microsoft.com/office/powerpoint/2010/main" val="576262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1/15/2024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72187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1/15/2024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6605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1/15/2024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8483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1/15/2024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1865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1/15/2024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54020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1/15/2024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2386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1/15/2024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69313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1/15/2024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74766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1/15/2024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15822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1/15/2024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69683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1/15/2024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6843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1/15/2024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40090228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13"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0D4398-84C2-41B8-BF30-3157F7B18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plash of colors on a white surface">
            <a:extLst>
              <a:ext uri="{FF2B5EF4-FFF2-40B4-BE49-F238E27FC236}">
                <a16:creationId xmlns:a16="http://schemas.microsoft.com/office/drawing/2014/main" id="{24964B96-EF90-05AE-DA3B-02BCDA67A4DE}"/>
              </a:ext>
            </a:extLst>
          </p:cNvPr>
          <p:cNvPicPr>
            <a:picLocks noChangeAspect="1"/>
          </p:cNvPicPr>
          <p:nvPr/>
        </p:nvPicPr>
        <p:blipFill rotWithShape="1">
          <a:blip r:embed="rId2"/>
          <a:srcRect r="75"/>
          <a:stretch/>
        </p:blipFill>
        <p:spPr>
          <a:xfrm>
            <a:off x="20" y="10"/>
            <a:ext cx="9137156" cy="6857989"/>
          </a:xfrm>
          <a:prstGeom prst="rect">
            <a:avLst/>
          </a:prstGeom>
        </p:spPr>
      </p:pic>
      <p:sp>
        <p:nvSpPr>
          <p:cNvPr id="11" name="Rectangle 23">
            <a:extLst>
              <a:ext uri="{FF2B5EF4-FFF2-40B4-BE49-F238E27FC236}">
                <a16:creationId xmlns:a16="http://schemas.microsoft.com/office/drawing/2014/main" id="{1E519840-CB5B-442F-AF8C-F848E7699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5558" y="-6724"/>
            <a:ext cx="4265457" cy="686873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240216 w 5664007"/>
              <a:gd name="connsiteY0" fmla="*/ 0 h 6857998"/>
              <a:gd name="connsiteX1" fmla="*/ 5664007 w 5664007"/>
              <a:gd name="connsiteY1" fmla="*/ 0 h 6857998"/>
              <a:gd name="connsiteX2" fmla="*/ 5664007 w 5664007"/>
              <a:gd name="connsiteY2" fmla="*/ 6857998 h 6857998"/>
              <a:gd name="connsiteX3" fmla="*/ 0 w 5664007"/>
              <a:gd name="connsiteY3" fmla="*/ 6846045 h 6857998"/>
              <a:gd name="connsiteX4" fmla="*/ 2240216 w 5664007"/>
              <a:gd name="connsiteY4" fmla="*/ 0 h 6857998"/>
              <a:gd name="connsiteX0" fmla="*/ 2170935 w 5594726"/>
              <a:gd name="connsiteY0" fmla="*/ 0 h 6865085"/>
              <a:gd name="connsiteX1" fmla="*/ 5594726 w 5594726"/>
              <a:gd name="connsiteY1" fmla="*/ 0 h 6865085"/>
              <a:gd name="connsiteX2" fmla="*/ 5594726 w 5594726"/>
              <a:gd name="connsiteY2" fmla="*/ 6857998 h 6865085"/>
              <a:gd name="connsiteX3" fmla="*/ 0 w 5594726"/>
              <a:gd name="connsiteY3" fmla="*/ 6865085 h 6865085"/>
              <a:gd name="connsiteX4" fmla="*/ 2170935 w 5594726"/>
              <a:gd name="connsiteY4" fmla="*/ 0 h 6865085"/>
              <a:gd name="connsiteX0" fmla="*/ 1747097 w 5170888"/>
              <a:gd name="connsiteY0" fmla="*/ 0 h 6865085"/>
              <a:gd name="connsiteX1" fmla="*/ 5170888 w 5170888"/>
              <a:gd name="connsiteY1" fmla="*/ 0 h 6865085"/>
              <a:gd name="connsiteX2" fmla="*/ 5170888 w 5170888"/>
              <a:gd name="connsiteY2" fmla="*/ 6857998 h 6865085"/>
              <a:gd name="connsiteX3" fmla="*/ 0 w 5170888"/>
              <a:gd name="connsiteY3" fmla="*/ 6865085 h 6865085"/>
              <a:gd name="connsiteX4" fmla="*/ 1747097 w 5170888"/>
              <a:gd name="connsiteY4" fmla="*/ 0 h 6865085"/>
              <a:gd name="connsiteX0" fmla="*/ 1404766 w 5170888"/>
              <a:gd name="connsiteY0" fmla="*/ 0 h 6865085"/>
              <a:gd name="connsiteX1" fmla="*/ 5170888 w 5170888"/>
              <a:gd name="connsiteY1" fmla="*/ 0 h 6865085"/>
              <a:gd name="connsiteX2" fmla="*/ 5170888 w 5170888"/>
              <a:gd name="connsiteY2" fmla="*/ 6857998 h 6865085"/>
              <a:gd name="connsiteX3" fmla="*/ 0 w 5170888"/>
              <a:gd name="connsiteY3" fmla="*/ 6865085 h 6865085"/>
              <a:gd name="connsiteX4" fmla="*/ 1404766 w 5170888"/>
              <a:gd name="connsiteY4" fmla="*/ 0 h 686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0888" h="6865085">
                <a:moveTo>
                  <a:pt x="1404766" y="0"/>
                </a:moveTo>
                <a:lnTo>
                  <a:pt x="5170888" y="0"/>
                </a:lnTo>
                <a:lnTo>
                  <a:pt x="5170888" y="6857998"/>
                </a:lnTo>
                <a:lnTo>
                  <a:pt x="0" y="6865085"/>
                </a:lnTo>
                <a:lnTo>
                  <a:pt x="1404766"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677010-1D84-4EC5-4091-DEDE8EACCA5E}"/>
              </a:ext>
            </a:extLst>
          </p:cNvPr>
          <p:cNvSpPr>
            <a:spLocks noGrp="1"/>
          </p:cNvSpPr>
          <p:nvPr>
            <p:ph type="ctrTitle"/>
          </p:nvPr>
        </p:nvSpPr>
        <p:spPr>
          <a:xfrm>
            <a:off x="8499624" y="3240378"/>
            <a:ext cx="3547445" cy="2985247"/>
          </a:xfrm>
        </p:spPr>
        <p:txBody>
          <a:bodyPr>
            <a:normAutofit/>
          </a:bodyPr>
          <a:lstStyle/>
          <a:p>
            <a:pPr algn="r"/>
            <a:r>
              <a:rPr lang="en-US" sz="4400" dirty="0"/>
              <a:t>Movie shop inventory</a:t>
            </a:r>
          </a:p>
        </p:txBody>
      </p:sp>
      <p:sp>
        <p:nvSpPr>
          <p:cNvPr id="3" name="Subtitle 2">
            <a:extLst>
              <a:ext uri="{FF2B5EF4-FFF2-40B4-BE49-F238E27FC236}">
                <a16:creationId xmlns:a16="http://schemas.microsoft.com/office/drawing/2014/main" id="{7076A72C-4A03-D9DF-6786-F6739EE216C3}"/>
              </a:ext>
            </a:extLst>
          </p:cNvPr>
          <p:cNvSpPr>
            <a:spLocks noGrp="1"/>
          </p:cNvSpPr>
          <p:nvPr>
            <p:ph type="subTitle" idx="1"/>
          </p:nvPr>
        </p:nvSpPr>
        <p:spPr>
          <a:xfrm>
            <a:off x="9137176" y="1116873"/>
            <a:ext cx="2521424" cy="576915"/>
          </a:xfrm>
        </p:spPr>
        <p:txBody>
          <a:bodyPr>
            <a:normAutofit/>
          </a:bodyPr>
          <a:lstStyle/>
          <a:p>
            <a:pPr algn="r"/>
            <a:r>
              <a:rPr lang="en-US" sz="1600" dirty="0"/>
              <a:t>Andreea </a:t>
            </a:r>
            <a:r>
              <a:rPr lang="en-US" sz="1600" dirty="0" err="1"/>
              <a:t>Gogoa</a:t>
            </a:r>
            <a:r>
              <a:rPr lang="ro-RO" sz="1600" dirty="0"/>
              <a:t>s</a:t>
            </a:r>
            <a:r>
              <a:rPr lang="en-US" sz="1600" dirty="0"/>
              <a:t>e</a:t>
            </a:r>
          </a:p>
        </p:txBody>
      </p:sp>
      <p:cxnSp>
        <p:nvCxnSpPr>
          <p:cNvPr id="13" name="Straight Connector 12">
            <a:extLst>
              <a:ext uri="{FF2B5EF4-FFF2-40B4-BE49-F238E27FC236}">
                <a16:creationId xmlns:a16="http://schemas.microsoft.com/office/drawing/2014/main" id="{AC7EF422-3076-48F2-A38B-7CA851778E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31959" y="0"/>
            <a:ext cx="5279056" cy="77792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896548C-21A4-493D-B220-64E89F1EF6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81082" y="-6724"/>
            <a:ext cx="2279175" cy="68647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287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6D2027-7F22-A643-B64F-933AFE7C094E}"/>
              </a:ext>
            </a:extLst>
          </p:cNvPr>
          <p:cNvSpPr>
            <a:spLocks noGrp="1"/>
          </p:cNvSpPr>
          <p:nvPr>
            <p:ph type="title"/>
          </p:nvPr>
        </p:nvSpPr>
        <p:spPr>
          <a:xfrm>
            <a:off x="1114426" y="533400"/>
            <a:ext cx="4529138" cy="1671639"/>
          </a:xfrm>
        </p:spPr>
        <p:txBody>
          <a:bodyPr>
            <a:normAutofit/>
          </a:bodyPr>
          <a:lstStyle/>
          <a:p>
            <a:r>
              <a:rPr lang="ro-RO" dirty="0"/>
              <a:t>Test case</a:t>
            </a:r>
            <a:endParaRPr lang="en-US" dirty="0"/>
          </a:p>
        </p:txBody>
      </p:sp>
      <p:sp>
        <p:nvSpPr>
          <p:cNvPr id="3" name="Content Placeholder 2">
            <a:extLst>
              <a:ext uri="{FF2B5EF4-FFF2-40B4-BE49-F238E27FC236}">
                <a16:creationId xmlns:a16="http://schemas.microsoft.com/office/drawing/2014/main" id="{217BC003-36C1-EF24-CF84-BBAF347B9560}"/>
              </a:ext>
            </a:extLst>
          </p:cNvPr>
          <p:cNvSpPr>
            <a:spLocks noGrp="1"/>
          </p:cNvSpPr>
          <p:nvPr>
            <p:ph idx="1"/>
          </p:nvPr>
        </p:nvSpPr>
        <p:spPr>
          <a:xfrm>
            <a:off x="1104899" y="2205038"/>
            <a:ext cx="10015568" cy="4119561"/>
          </a:xfrm>
        </p:spPr>
        <p:txBody>
          <a:bodyPr>
            <a:normAutofit/>
          </a:bodyPr>
          <a:lstStyle/>
          <a:p>
            <a:pPr marL="0" indent="0">
              <a:lnSpc>
                <a:spcPct val="90000"/>
              </a:lnSpc>
              <a:buNone/>
            </a:pPr>
            <a:endParaRPr lang="ro-RO" sz="1900" dirty="0"/>
          </a:p>
          <a:p>
            <a:pPr marL="0" indent="0">
              <a:lnSpc>
                <a:spcPct val="90000"/>
              </a:lnSpc>
              <a:buNone/>
            </a:pPr>
            <a:r>
              <a:rPr lang="ro-RO" sz="1900" dirty="0"/>
              <a:t>The application containes a unit test for:</a:t>
            </a:r>
          </a:p>
          <a:p>
            <a:pPr marL="0" indent="0">
              <a:lnSpc>
                <a:spcPct val="90000"/>
              </a:lnSpc>
              <a:buNone/>
            </a:pPr>
            <a:endParaRPr lang="ro-RO" sz="1900" dirty="0"/>
          </a:p>
          <a:p>
            <a:pPr>
              <a:lnSpc>
                <a:spcPct val="90000"/>
              </a:lnSpc>
            </a:pPr>
            <a:r>
              <a:rPr lang="ro-RO" sz="1900" dirty="0"/>
              <a:t> each non-absract constructor: Movie constructor and Series constructor;</a:t>
            </a:r>
          </a:p>
          <a:p>
            <a:pPr marL="0" indent="0">
              <a:lnSpc>
                <a:spcPct val="90000"/>
              </a:lnSpc>
              <a:buNone/>
            </a:pPr>
            <a:endParaRPr lang="ro-RO" sz="1900" dirty="0"/>
          </a:p>
          <a:p>
            <a:pPr marL="0" indent="0">
              <a:lnSpc>
                <a:spcPct val="90000"/>
              </a:lnSpc>
              <a:buNone/>
            </a:pPr>
            <a:endParaRPr lang="ro-RO" sz="1900" dirty="0"/>
          </a:p>
          <a:p>
            <a:pPr>
              <a:lnSpc>
                <a:spcPct val="90000"/>
              </a:lnSpc>
            </a:pPr>
            <a:r>
              <a:rPr lang="ro-RO" sz="1900" dirty="0"/>
              <a:t> unit test for four functionalities: Product to JsonObject and Rent a Series.</a:t>
            </a:r>
            <a:endParaRPr lang="en-US" sz="1900" dirty="0"/>
          </a:p>
        </p:txBody>
      </p:sp>
      <p:cxnSp>
        <p:nvCxnSpPr>
          <p:cNvPr id="50" name="Straight Connector 49">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192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07A23C8-BC11-E8CA-3C98-EF782DD65A0B}"/>
              </a:ext>
            </a:extLst>
          </p:cNvPr>
          <p:cNvSpPr>
            <a:spLocks noGrp="1"/>
          </p:cNvSpPr>
          <p:nvPr>
            <p:ph type="title"/>
          </p:nvPr>
        </p:nvSpPr>
        <p:spPr>
          <a:xfrm>
            <a:off x="1129553" y="638174"/>
            <a:ext cx="10529048" cy="1476375"/>
          </a:xfrm>
        </p:spPr>
        <p:txBody>
          <a:bodyPr>
            <a:normAutofit/>
          </a:bodyPr>
          <a:lstStyle/>
          <a:p>
            <a:r>
              <a:rPr lang="ro-RO"/>
              <a:t>Threads</a:t>
            </a:r>
            <a:endParaRPr lang="en-US" dirty="0"/>
          </a:p>
        </p:txBody>
      </p:sp>
      <p:cxnSp>
        <p:nvCxnSpPr>
          <p:cNvPr id="73" name="Straight Connector 72">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02A329-8E14-F742-66A2-4524B5877192}"/>
              </a:ext>
            </a:extLst>
          </p:cNvPr>
          <p:cNvSpPr>
            <a:spLocks noGrp="1"/>
          </p:cNvSpPr>
          <p:nvPr>
            <p:ph idx="1"/>
          </p:nvPr>
        </p:nvSpPr>
        <p:spPr>
          <a:xfrm>
            <a:off x="1129553" y="2114549"/>
            <a:ext cx="4632341" cy="4190331"/>
          </a:xfrm>
        </p:spPr>
        <p:txBody>
          <a:bodyPr>
            <a:normAutofit/>
          </a:bodyPr>
          <a:lstStyle/>
          <a:p>
            <a:r>
              <a:rPr lang="ro-RO"/>
              <a:t>Threads are used to halve the running time when running the unit tests.</a:t>
            </a:r>
            <a:endParaRPr lang="ro-RO" dirty="0"/>
          </a:p>
        </p:txBody>
      </p:sp>
      <p:cxnSp>
        <p:nvCxnSpPr>
          <p:cNvPr id="74" name="Straight Connector 73">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screen shot of a computer&#10;&#10;Description automatically generated">
            <a:extLst>
              <a:ext uri="{FF2B5EF4-FFF2-40B4-BE49-F238E27FC236}">
                <a16:creationId xmlns:a16="http://schemas.microsoft.com/office/drawing/2014/main" id="{718CB7C5-8953-4C93-EA56-1A02579EE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266" y="3248730"/>
            <a:ext cx="5110163" cy="2989444"/>
          </a:xfrm>
          <a:prstGeom prst="rect">
            <a:avLst/>
          </a:prstGeom>
        </p:spPr>
      </p:pic>
    </p:spTree>
    <p:extLst>
      <p:ext uri="{BB962C8B-B14F-4D97-AF65-F5344CB8AC3E}">
        <p14:creationId xmlns:p14="http://schemas.microsoft.com/office/powerpoint/2010/main" val="4114571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2" name="Straight Connector 9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100" name="Rectangle 99">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C64A9919-C77B-4DEE-B7F8-B9A289E9E6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7289975" cy="133894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F67B5ED5-2C08-4519-B88A-E933BAA8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27850"/>
            <a:ext cx="12192000" cy="20540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59722-1A07-BBC2-C95D-BDA441D6CBD1}"/>
              </a:ext>
            </a:extLst>
          </p:cNvPr>
          <p:cNvSpPr>
            <a:spLocks noGrp="1"/>
          </p:cNvSpPr>
          <p:nvPr>
            <p:ph type="title"/>
          </p:nvPr>
        </p:nvSpPr>
        <p:spPr>
          <a:xfrm>
            <a:off x="1034143" y="5234529"/>
            <a:ext cx="10102920" cy="675417"/>
          </a:xfrm>
        </p:spPr>
        <p:txBody>
          <a:bodyPr vert="horz" lIns="91440" tIns="45720" rIns="91440" bIns="45720" rtlCol="0" anchor="b">
            <a:normAutofit/>
          </a:bodyPr>
          <a:lstStyle/>
          <a:p>
            <a:pPr algn="ctr"/>
            <a:r>
              <a:rPr lang="en-US" sz="4000"/>
              <a:t>database</a:t>
            </a:r>
          </a:p>
        </p:txBody>
      </p:sp>
      <p:cxnSp>
        <p:nvCxnSpPr>
          <p:cNvPr id="103" name="Straight Connector 102">
            <a:extLst>
              <a:ext uri="{FF2B5EF4-FFF2-40B4-BE49-F238E27FC236}">
                <a16:creationId xmlns:a16="http://schemas.microsoft.com/office/drawing/2014/main" id="{4BB9CE4F-048D-4320-B7EF-E5AEA4020C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0990" y="0"/>
            <a:ext cx="863010" cy="485029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17DE3F0-E5A7-4C2D-927E-5663808678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632375"/>
            <a:ext cx="3875314" cy="11954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E9EA87C-793F-4321-A0BC-4DB860289D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763624" y="1392865"/>
            <a:ext cx="1428376" cy="345743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EE00FC4-5601-4185-8A23-E15BD4D7B4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367404" y="0"/>
            <a:ext cx="1824596" cy="43389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A screen shot of a computer&#10;&#10;Description automatically generated">
            <a:extLst>
              <a:ext uri="{FF2B5EF4-FFF2-40B4-BE49-F238E27FC236}">
                <a16:creationId xmlns:a16="http://schemas.microsoft.com/office/drawing/2014/main" id="{A39AC16B-9672-D66D-9A89-39E7F8A42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127" y="607798"/>
            <a:ext cx="9131352" cy="3721025"/>
          </a:xfrm>
          <a:prstGeom prst="rect">
            <a:avLst/>
          </a:prstGeom>
        </p:spPr>
      </p:pic>
    </p:spTree>
    <p:extLst>
      <p:ext uri="{BB962C8B-B14F-4D97-AF65-F5344CB8AC3E}">
        <p14:creationId xmlns:p14="http://schemas.microsoft.com/office/powerpoint/2010/main" val="2746477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1FDA600-9D23-5E3D-5C9A-57009E561442}"/>
              </a:ext>
            </a:extLst>
          </p:cNvPr>
          <p:cNvSpPr>
            <a:spLocks noGrp="1"/>
          </p:cNvSpPr>
          <p:nvPr>
            <p:ph type="title"/>
          </p:nvPr>
        </p:nvSpPr>
        <p:spPr>
          <a:xfrm>
            <a:off x="1129553" y="638174"/>
            <a:ext cx="10529048" cy="1476375"/>
          </a:xfrm>
        </p:spPr>
        <p:txBody>
          <a:bodyPr>
            <a:normAutofit/>
          </a:bodyPr>
          <a:lstStyle/>
          <a:p>
            <a:r>
              <a:rPr lang="ro-RO" dirty="0"/>
              <a:t>Connection with the database</a:t>
            </a:r>
            <a:endParaRPr lang="en-US" dirty="0"/>
          </a:p>
        </p:txBody>
      </p:sp>
      <p:cxnSp>
        <p:nvCxnSpPr>
          <p:cNvPr id="19" name="Straight Connector 18">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439D22-DC05-BFC5-C2DA-A336A9AB9D73}"/>
              </a:ext>
            </a:extLst>
          </p:cNvPr>
          <p:cNvSpPr>
            <a:spLocks noGrp="1"/>
          </p:cNvSpPr>
          <p:nvPr>
            <p:ph idx="1"/>
          </p:nvPr>
        </p:nvSpPr>
        <p:spPr>
          <a:xfrm>
            <a:off x="1129554" y="2114549"/>
            <a:ext cx="8264344" cy="2110575"/>
          </a:xfrm>
        </p:spPr>
        <p:txBody>
          <a:bodyPr>
            <a:normAutofit/>
          </a:bodyPr>
          <a:lstStyle/>
          <a:p>
            <a:r>
              <a:rPr lang="ro-RO" dirty="0"/>
              <a:t>Every method that works with information from the database connects to the server with the username and password of the sever, through the Connection interface</a:t>
            </a:r>
            <a:endParaRPr lang="en-US" dirty="0"/>
          </a:p>
        </p:txBody>
      </p:sp>
      <p:cxnSp>
        <p:nvCxnSpPr>
          <p:cNvPr id="21" name="Straight Connector 20">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FBE5AE4-4191-4A87-511B-68290B590695}"/>
              </a:ext>
            </a:extLst>
          </p:cNvPr>
          <p:cNvPicPr>
            <a:picLocks noChangeAspect="1"/>
          </p:cNvPicPr>
          <p:nvPr/>
        </p:nvPicPr>
        <p:blipFill>
          <a:blip r:embed="rId2"/>
          <a:stretch>
            <a:fillRect/>
          </a:stretch>
        </p:blipFill>
        <p:spPr>
          <a:xfrm>
            <a:off x="2452823" y="3750067"/>
            <a:ext cx="6690450" cy="2241300"/>
          </a:xfrm>
          <a:prstGeom prst="rect">
            <a:avLst/>
          </a:prstGeom>
        </p:spPr>
      </p:pic>
    </p:spTree>
    <p:extLst>
      <p:ext uri="{BB962C8B-B14F-4D97-AF65-F5344CB8AC3E}">
        <p14:creationId xmlns:p14="http://schemas.microsoft.com/office/powerpoint/2010/main" val="3138822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7002D6-84B9-6FEA-E175-67D21E85617E}"/>
              </a:ext>
            </a:extLst>
          </p:cNvPr>
          <p:cNvSpPr>
            <a:spLocks noGrp="1"/>
          </p:cNvSpPr>
          <p:nvPr>
            <p:ph type="title"/>
          </p:nvPr>
        </p:nvSpPr>
        <p:spPr>
          <a:xfrm>
            <a:off x="1142999" y="625148"/>
            <a:ext cx="5327074" cy="1500594"/>
          </a:xfrm>
        </p:spPr>
        <p:txBody>
          <a:bodyPr>
            <a:normAutofit/>
          </a:bodyPr>
          <a:lstStyle/>
          <a:p>
            <a:r>
              <a:rPr lang="ro-RO" sz="3700" dirty="0"/>
              <a:t>Insert or update the database</a:t>
            </a:r>
            <a:endParaRPr lang="en-US" sz="3700" dirty="0"/>
          </a:p>
        </p:txBody>
      </p:sp>
      <p:sp>
        <p:nvSpPr>
          <p:cNvPr id="3" name="Content Placeholder 2">
            <a:extLst>
              <a:ext uri="{FF2B5EF4-FFF2-40B4-BE49-F238E27FC236}">
                <a16:creationId xmlns:a16="http://schemas.microsoft.com/office/drawing/2014/main" id="{D6D586EE-5863-596B-B569-F0E7B105DD57}"/>
              </a:ext>
            </a:extLst>
          </p:cNvPr>
          <p:cNvSpPr>
            <a:spLocks noGrp="1"/>
          </p:cNvSpPr>
          <p:nvPr>
            <p:ph idx="1"/>
          </p:nvPr>
        </p:nvSpPr>
        <p:spPr>
          <a:xfrm>
            <a:off x="1142999" y="2205038"/>
            <a:ext cx="5198066" cy="4119562"/>
          </a:xfrm>
        </p:spPr>
        <p:txBody>
          <a:bodyPr>
            <a:normAutofit/>
          </a:bodyPr>
          <a:lstStyle/>
          <a:p>
            <a:pPr marL="0" indent="0">
              <a:lnSpc>
                <a:spcPct val="90000"/>
              </a:lnSpc>
              <a:buNone/>
            </a:pPr>
            <a:endParaRPr lang="ro-RO" dirty="0"/>
          </a:p>
          <a:p>
            <a:pPr>
              <a:lnSpc>
                <a:spcPct val="90000"/>
              </a:lnSpc>
            </a:pPr>
            <a:r>
              <a:rPr lang="ro-RO" dirty="0"/>
              <a:t>The application can add, delete, search and update information from the database;</a:t>
            </a:r>
          </a:p>
          <a:p>
            <a:pPr marL="0" indent="0">
              <a:lnSpc>
                <a:spcPct val="90000"/>
              </a:lnSpc>
              <a:buNone/>
            </a:pPr>
            <a:endParaRPr lang="ro-RO" dirty="0"/>
          </a:p>
          <a:p>
            <a:pPr>
              <a:lnSpc>
                <a:spcPct val="90000"/>
              </a:lnSpc>
            </a:pPr>
            <a:r>
              <a:rPr lang="ro-RO" dirty="0"/>
              <a:t>For example if you want to see all products or all users from the database, the application will provide the title and the type of the product(movie or series) or it will provide the username and the role of the user.</a:t>
            </a:r>
            <a:endParaRPr lang="en-US" dirty="0"/>
          </a:p>
        </p:txBody>
      </p:sp>
      <p:sp>
        <p:nvSpPr>
          <p:cNvPr id="60" name="Rectangle 23">
            <a:extLst>
              <a:ext uri="{FF2B5EF4-FFF2-40B4-BE49-F238E27FC236}">
                <a16:creationId xmlns:a16="http://schemas.microsoft.com/office/drawing/2014/main" id="{6C745475-F6E1-4944-B2F1-A82F3444F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7323273" y="-18942"/>
            <a:ext cx="4868727" cy="6895884"/>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323794 w 6699211"/>
              <a:gd name="connsiteY0" fmla="*/ 54619 h 6857998"/>
              <a:gd name="connsiteX1" fmla="*/ 6699211 w 6699211"/>
              <a:gd name="connsiteY1" fmla="*/ 0 h 6857998"/>
              <a:gd name="connsiteX2" fmla="*/ 6699211 w 6699211"/>
              <a:gd name="connsiteY2" fmla="*/ 6857998 h 6857998"/>
              <a:gd name="connsiteX3" fmla="*/ 0 w 6699211"/>
              <a:gd name="connsiteY3" fmla="*/ 6844350 h 6857998"/>
              <a:gd name="connsiteX4" fmla="*/ 2323794 w 6699211"/>
              <a:gd name="connsiteY4" fmla="*/ 54619 h 6857998"/>
              <a:gd name="connsiteX0" fmla="*/ 2323794 w 6699211"/>
              <a:gd name="connsiteY0" fmla="*/ 18674 h 6822053"/>
              <a:gd name="connsiteX1" fmla="*/ 6699211 w 6699211"/>
              <a:gd name="connsiteY1" fmla="*/ 0 h 6822053"/>
              <a:gd name="connsiteX2" fmla="*/ 6699211 w 6699211"/>
              <a:gd name="connsiteY2" fmla="*/ 6822053 h 6822053"/>
              <a:gd name="connsiteX3" fmla="*/ 0 w 6699211"/>
              <a:gd name="connsiteY3" fmla="*/ 6808405 h 6822053"/>
              <a:gd name="connsiteX4" fmla="*/ 2323794 w 6699211"/>
              <a:gd name="connsiteY4" fmla="*/ 18674 h 6822053"/>
              <a:gd name="connsiteX0" fmla="*/ 3105369 w 7480786"/>
              <a:gd name="connsiteY0" fmla="*/ 18674 h 6822053"/>
              <a:gd name="connsiteX1" fmla="*/ 7480786 w 7480786"/>
              <a:gd name="connsiteY1" fmla="*/ 0 h 6822053"/>
              <a:gd name="connsiteX2" fmla="*/ 7480786 w 7480786"/>
              <a:gd name="connsiteY2" fmla="*/ 6822053 h 6822053"/>
              <a:gd name="connsiteX3" fmla="*/ 0 w 7480786"/>
              <a:gd name="connsiteY3" fmla="*/ 6820387 h 6822053"/>
              <a:gd name="connsiteX4" fmla="*/ 3105369 w 7480786"/>
              <a:gd name="connsiteY4" fmla="*/ 18674 h 682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786" h="6822053">
                <a:moveTo>
                  <a:pt x="3105369" y="18674"/>
                </a:moveTo>
                <a:lnTo>
                  <a:pt x="7480786" y="0"/>
                </a:lnTo>
                <a:lnTo>
                  <a:pt x="7480786" y="6822053"/>
                </a:lnTo>
                <a:lnTo>
                  <a:pt x="0" y="6820387"/>
                </a:lnTo>
                <a:lnTo>
                  <a:pt x="3105369" y="186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2" name="Straight Connector 61">
            <a:extLst>
              <a:ext uri="{FF2B5EF4-FFF2-40B4-BE49-F238E27FC236}">
                <a16:creationId xmlns:a16="http://schemas.microsoft.com/office/drawing/2014/main" id="{E2F61726-9292-4844-9EBF-341051AAF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0256" y="0"/>
            <a:ext cx="4651744" cy="26130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41D6B34-3DB3-5CBD-A44F-86CF3E366B15}"/>
              </a:ext>
            </a:extLst>
          </p:cNvPr>
          <p:cNvPicPr>
            <a:picLocks noChangeAspect="1"/>
          </p:cNvPicPr>
          <p:nvPr/>
        </p:nvPicPr>
        <p:blipFill>
          <a:blip r:embed="rId2"/>
          <a:stretch>
            <a:fillRect/>
          </a:stretch>
        </p:blipFill>
        <p:spPr>
          <a:xfrm>
            <a:off x="6386501" y="2414565"/>
            <a:ext cx="5387638" cy="2613004"/>
          </a:xfrm>
          <a:prstGeom prst="rect">
            <a:avLst/>
          </a:prstGeom>
        </p:spPr>
      </p:pic>
    </p:spTree>
    <p:extLst>
      <p:ext uri="{BB962C8B-B14F-4D97-AF65-F5344CB8AC3E}">
        <p14:creationId xmlns:p14="http://schemas.microsoft.com/office/powerpoint/2010/main" val="1877109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3602-C365-2737-2878-7CA4B3A4F191}"/>
              </a:ext>
            </a:extLst>
          </p:cNvPr>
          <p:cNvSpPr>
            <a:spLocks noGrp="1"/>
          </p:cNvSpPr>
          <p:nvPr>
            <p:ph type="title"/>
          </p:nvPr>
        </p:nvSpPr>
        <p:spPr/>
        <p:txBody>
          <a:bodyPr/>
          <a:lstStyle/>
          <a:p>
            <a:r>
              <a:rPr lang="ro-RO" dirty="0"/>
              <a:t>Managing roles</a:t>
            </a:r>
            <a:endParaRPr lang="en-US" dirty="0"/>
          </a:p>
        </p:txBody>
      </p:sp>
      <p:sp>
        <p:nvSpPr>
          <p:cNvPr id="3" name="Content Placeholder 2">
            <a:extLst>
              <a:ext uri="{FF2B5EF4-FFF2-40B4-BE49-F238E27FC236}">
                <a16:creationId xmlns:a16="http://schemas.microsoft.com/office/drawing/2014/main" id="{9FB1562B-B21A-626D-57FA-605084DD0DE8}"/>
              </a:ext>
            </a:extLst>
          </p:cNvPr>
          <p:cNvSpPr>
            <a:spLocks noGrp="1"/>
          </p:cNvSpPr>
          <p:nvPr>
            <p:ph idx="1"/>
          </p:nvPr>
        </p:nvSpPr>
        <p:spPr/>
        <p:txBody>
          <a:bodyPr/>
          <a:lstStyle/>
          <a:p>
            <a:r>
              <a:rPr lang="ro-RO" dirty="0"/>
              <a:t>When you start the application you have to log in with an username and a password;</a:t>
            </a:r>
          </a:p>
          <a:p>
            <a:endParaRPr lang="ro-RO" dirty="0"/>
          </a:p>
          <a:p>
            <a:r>
              <a:rPr lang="ro-RO" dirty="0"/>
              <a:t>The application will check if that user exists in the database or if the username and the password is correct;</a:t>
            </a:r>
          </a:p>
          <a:p>
            <a:endParaRPr lang="ro-RO" dirty="0"/>
          </a:p>
          <a:p>
            <a:r>
              <a:rPr lang="ro-RO" dirty="0"/>
              <a:t>In this version of the application only the admin can add a new user witch will have by default the client role, which can be changed by the admin in the future if necessary.</a:t>
            </a:r>
          </a:p>
          <a:p>
            <a:endParaRPr lang="ro-RO" dirty="0"/>
          </a:p>
          <a:p>
            <a:pPr marL="0" indent="0">
              <a:buNone/>
            </a:pPr>
            <a:endParaRPr lang="en-US" dirty="0"/>
          </a:p>
        </p:txBody>
      </p:sp>
    </p:spTree>
    <p:extLst>
      <p:ext uri="{BB962C8B-B14F-4D97-AF65-F5344CB8AC3E}">
        <p14:creationId xmlns:p14="http://schemas.microsoft.com/office/powerpoint/2010/main" val="217434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76A1-719B-351A-3D16-E4457011B3D9}"/>
              </a:ext>
            </a:extLst>
          </p:cNvPr>
          <p:cNvSpPr>
            <a:spLocks noGrp="1"/>
          </p:cNvSpPr>
          <p:nvPr>
            <p:ph type="title"/>
          </p:nvPr>
        </p:nvSpPr>
        <p:spPr/>
        <p:txBody>
          <a:bodyPr/>
          <a:lstStyle/>
          <a:p>
            <a:r>
              <a:rPr lang="ro-RO" dirty="0"/>
              <a:t>Validate Input data</a:t>
            </a:r>
            <a:endParaRPr lang="en-US" dirty="0"/>
          </a:p>
        </p:txBody>
      </p:sp>
      <p:sp>
        <p:nvSpPr>
          <p:cNvPr id="3" name="Content Placeholder 2">
            <a:extLst>
              <a:ext uri="{FF2B5EF4-FFF2-40B4-BE49-F238E27FC236}">
                <a16:creationId xmlns:a16="http://schemas.microsoft.com/office/drawing/2014/main" id="{3CDA44DA-9FBB-19D1-65EB-D0CEC6576FB7}"/>
              </a:ext>
            </a:extLst>
          </p:cNvPr>
          <p:cNvSpPr>
            <a:spLocks noGrp="1"/>
          </p:cNvSpPr>
          <p:nvPr>
            <p:ph idx="1"/>
          </p:nvPr>
        </p:nvSpPr>
        <p:spPr/>
        <p:txBody>
          <a:bodyPr/>
          <a:lstStyle/>
          <a:p>
            <a:r>
              <a:rPr lang="ro-RO" dirty="0"/>
              <a:t>I used prepared statements to validate the data:</a:t>
            </a:r>
            <a:endParaRPr lang="en-US" dirty="0"/>
          </a:p>
        </p:txBody>
      </p:sp>
      <p:pic>
        <p:nvPicPr>
          <p:cNvPr id="5" name="Picture 4">
            <a:extLst>
              <a:ext uri="{FF2B5EF4-FFF2-40B4-BE49-F238E27FC236}">
                <a16:creationId xmlns:a16="http://schemas.microsoft.com/office/drawing/2014/main" id="{25AF70CE-6685-7F57-C86A-5E03EC6D34B9}"/>
              </a:ext>
            </a:extLst>
          </p:cNvPr>
          <p:cNvPicPr>
            <a:picLocks noChangeAspect="1"/>
          </p:cNvPicPr>
          <p:nvPr/>
        </p:nvPicPr>
        <p:blipFill>
          <a:blip r:embed="rId2"/>
          <a:stretch>
            <a:fillRect/>
          </a:stretch>
        </p:blipFill>
        <p:spPr>
          <a:xfrm>
            <a:off x="548781" y="2894741"/>
            <a:ext cx="11243523" cy="2898447"/>
          </a:xfrm>
          <a:prstGeom prst="rect">
            <a:avLst/>
          </a:prstGeom>
        </p:spPr>
      </p:pic>
    </p:spTree>
    <p:extLst>
      <p:ext uri="{BB962C8B-B14F-4D97-AF65-F5344CB8AC3E}">
        <p14:creationId xmlns:p14="http://schemas.microsoft.com/office/powerpoint/2010/main" val="2956910329"/>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3B213A"/>
      </a:dk2>
      <a:lt2>
        <a:srgbClr val="E3E2E8"/>
      </a:lt2>
      <a:accent1>
        <a:srgbClr val="93A94E"/>
      </a:accent1>
      <a:accent2>
        <a:srgbClr val="B6A03C"/>
      </a:accent2>
      <a:accent3>
        <a:srgbClr val="EA8946"/>
      </a:accent3>
      <a:accent4>
        <a:srgbClr val="EB4E4F"/>
      </a:accent4>
      <a:accent5>
        <a:srgbClr val="EE6EA5"/>
      </a:accent5>
      <a:accent6>
        <a:srgbClr val="EB4ED2"/>
      </a:accent6>
      <a:hlink>
        <a:srgbClr val="7A69AE"/>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621</TotalTime>
  <Words>243</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Univers Condensed Light</vt:lpstr>
      <vt:lpstr>Walbaum Display Light</vt:lpstr>
      <vt:lpstr>AngleLinesVTI</vt:lpstr>
      <vt:lpstr>Movie shop inventory</vt:lpstr>
      <vt:lpstr>Test case</vt:lpstr>
      <vt:lpstr>Threads</vt:lpstr>
      <vt:lpstr>database</vt:lpstr>
      <vt:lpstr>Connection with the database</vt:lpstr>
      <vt:lpstr>Insert or update the database</vt:lpstr>
      <vt:lpstr>Managing roles</vt:lpstr>
      <vt:lpstr>Validate Input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shop inventory</dc:title>
  <dc:creator>Andreea Gogoaşe</dc:creator>
  <cp:lastModifiedBy>Andreea Gogoaşe</cp:lastModifiedBy>
  <cp:revision>5</cp:revision>
  <dcterms:created xsi:type="dcterms:W3CDTF">2023-11-20T09:36:55Z</dcterms:created>
  <dcterms:modified xsi:type="dcterms:W3CDTF">2024-01-15T10:56:21Z</dcterms:modified>
</cp:coreProperties>
</file>