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BECF4-C653-2642-A8A6-BE3E1A3B19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AB27-171E-6800-906A-D0B5A2E36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89368"/>
            <a:ext cx="8791575" cy="2966595"/>
          </a:xfrm>
        </p:spPr>
        <p:txBody>
          <a:bodyPr>
            <a:normAutofit/>
          </a:bodyPr>
          <a:lstStyle/>
          <a:p>
            <a:pPr algn="ctr"/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RO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Proiect final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4E05-17EA-D425-843C-E6A97462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732" y="3602037"/>
            <a:ext cx="10394065" cy="2509395"/>
          </a:xfrm>
        </p:spPr>
        <p:txBody>
          <a:bodyPr/>
          <a:lstStyle/>
          <a:p>
            <a:endParaRPr lang="en-RO" dirty="0"/>
          </a:p>
          <a:p>
            <a:endParaRPr lang="en-RO" dirty="0"/>
          </a:p>
          <a:p>
            <a:endParaRPr lang="en-RO" dirty="0"/>
          </a:p>
          <a:p>
            <a:r>
              <a:rPr lang="en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harabula Andreea					10 Aprilie 2024</a:t>
            </a:r>
          </a:p>
        </p:txBody>
      </p:sp>
    </p:spTree>
    <p:extLst>
      <p:ext uri="{BB962C8B-B14F-4D97-AF65-F5344CB8AC3E}">
        <p14:creationId xmlns:p14="http://schemas.microsoft.com/office/powerpoint/2010/main" val="241416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708C-D294-9283-7324-A956E30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9580"/>
            <a:ext cx="9905998" cy="226434"/>
          </a:xfrm>
        </p:spPr>
        <p:txBody>
          <a:bodyPr>
            <a:normAutofit fontScale="90000"/>
          </a:bodyPr>
          <a:lstStyle/>
          <a:p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Instructiuni 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DQL:</a:t>
            </a:r>
            <a:endParaRPr lang="en-RO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3DBCA3-041C-3AB1-54AA-0D4D5694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4562"/>
            <a:ext cx="9905999" cy="53166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folosind aceasta instructiune putem sa selectam toate coloanele dintr-o tabela, fara a utiliza un filtru specific.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-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filtrarea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interogări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se face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clauza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precum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GB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WHERE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cu ajutorul acestei instructiuni se afiseaza doar informatiile trecute ca si conditie WHERE.</a:t>
            </a:r>
          </a:p>
          <a:p>
            <a:pPr marL="0" indent="0">
              <a:buNone/>
            </a:pPr>
            <a:endParaRPr lang="en-RO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LIKE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folosind acest filtru se poate obtine o portiune de text dintr-o coloana.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A75BC9-D194-EFEA-F3B8-0DADBF7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35" y="805783"/>
            <a:ext cx="2914248" cy="33952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87E7CCD-A98D-DB5C-1D19-BF8BB71A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4" y="805783"/>
            <a:ext cx="3417618" cy="1069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766F1F-68EF-0B48-411D-7C2960E2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14" y="4116230"/>
            <a:ext cx="2530596" cy="342487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18635B3-C935-40C7-FE99-12F3BBE04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14" y="4959821"/>
            <a:ext cx="3525061" cy="1047991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F0E27CF3-596B-8323-9BA9-E9722D1D2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814" y="2399609"/>
            <a:ext cx="3233839" cy="13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A555-4B29-FC32-C614-FA1DF743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919"/>
            <a:ext cx="9905999" cy="608828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AND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acest tip de filtrare se utilizeaza pentru a combina mai multe conditii intr-o singura clauza WHERE.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OR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filtrarea cu OR se utilizeaza pentru a permite ca rezultatul sa contina inregistrari care indeplinesc cel putin una din conditiile specificate.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 AGREGATE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SQL functiile agregate sunt functii care opereaza pe un set de valori si intorc un rezultat agregat. Pentru partea practica am ales urmatoarele functii: </a:t>
            </a:r>
          </a:p>
          <a:p>
            <a:pPr marL="0" indent="0">
              <a:buNone/>
            </a:pP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()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gaseste valoarea minima intr-o coloana		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MAX()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gaseste valoarea maxima intr-o coloana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840B30-551C-584B-EC78-B2B2FD26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55" y="954911"/>
            <a:ext cx="3367088" cy="114858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662558-C111-0970-CDA0-C4490A65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55" y="2838488"/>
            <a:ext cx="3367087" cy="132839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A0E39B-9787-D096-10CA-43E7D6AE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310" y="5399588"/>
            <a:ext cx="3187700" cy="787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7DAF93D-693D-D95D-DE69-72AE7050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91" y="5399588"/>
            <a:ext cx="3086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FD1E-07BC-9F9D-A16B-BC36BDCA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8048"/>
            <a:ext cx="9905999" cy="62619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JOINURI: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aceasta instructiune returneaza doar randurile care au corespondenta in ambele tabele implicate. In cazul tabelelor noastre coloanele ce au corespondenta intre ele sunt anul_infiintarii si anul_deschiderii.</a:t>
            </a:r>
          </a:p>
          <a:p>
            <a:pPr marL="0" indent="0">
              <a:buNone/>
            </a:pP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</a:p>
          <a:p>
            <a:pPr marL="0" indent="0">
              <a:buNone/>
            </a:pPr>
            <a:endParaRPr lang="en-RO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 -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 operatiune returneaza toate randurile din tabela din dreapta (firme_contractate) si randurile corespunzatoare tabelei din stanga (contracte). In cazul de fata, deoarece tabelele nu au corespondenta intre ele, valorile sunt nule.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.</a:t>
            </a:r>
          </a:p>
          <a:p>
            <a:pPr marL="0" indent="0">
              <a:buNone/>
            </a:pPr>
            <a:endParaRPr lang="en-RO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4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 -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 operatiune returneaza toate randurile din tabela din stanga (firme_contractate) si randurile corespunzatoare tabelei din dreapta (contracte). In cazul de fata, deoarece tabelele nu au corespondenta intre ele, valorile sunt nule.</a:t>
            </a:r>
            <a:endParaRPr lang="en-RO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4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RO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3A91EF-DAF1-3201-F5F3-9E69416B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06" y="1166702"/>
            <a:ext cx="3517901" cy="14071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970CD2-E72B-B22F-0EC1-68454E29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73" y="5279634"/>
            <a:ext cx="3479111" cy="135502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33CD18-C9F0-DDBF-8205-DAB4E81D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387" y="3158398"/>
            <a:ext cx="3517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C51B-A86D-A963-F13B-BE2380E0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3324"/>
            <a:ext cx="9905999" cy="6331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JOIN 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aceasta instructiune returneaza toate combinatiile posibile de randuri dintre doua tabele.</a:t>
            </a: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limitarea rezultatelor interogarii poate fi realizata folosind clauza LIMIT.</a:t>
            </a:r>
          </a:p>
          <a:p>
            <a:pPr marL="0" indent="0">
              <a:buNone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– 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operatiunea aceasta este utilizata pentru a sorta rezultatele unei interogari in functie de una sau mai multe coloane.</a:t>
            </a: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– 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comanda aceasta este folosita pentru a grupa rezultatele interogarii in functie </a:t>
            </a:r>
          </a:p>
          <a:p>
            <a:pPr marL="0" indent="0">
              <a:buNone/>
            </a:pP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valorile din una sau mai multe coloane.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F29B79-CB1C-A303-EF2B-C6FCCE1B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6" y="521948"/>
            <a:ext cx="3002295" cy="143739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E4FDE4-7B06-11FA-CF84-953E2886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59" y="2289147"/>
            <a:ext cx="2968022" cy="142532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40FCD7-743E-7A8E-D74D-895FA906E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03" y="4044275"/>
            <a:ext cx="2650203" cy="147309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091B0D-C0FC-E8A3-B26E-26EABB60D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697" y="5356469"/>
            <a:ext cx="3556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E9A1-44F7-1011-C9EF-E43C3D37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528"/>
            <a:ext cx="9905999" cy="636414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– 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comanda having este utilizata impreuna cu Group By pentru a aplica, conditii de filtrare pe grupurile rezultate.</a:t>
            </a: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cu multiple conditii de filtrare – 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a face filtrarea cu mai multe conditii se utilizeaza comanda WHERE. Aceasta permite sa specifici mai multe conditii de filtrare</a:t>
            </a:r>
          </a:p>
          <a:p>
            <a:pPr marL="0" indent="0">
              <a:buNone/>
            </a:pPr>
            <a:endParaRPr lang="en-RO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CHEI PRIMARE – 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ajutor acestei instructiuni se </a:t>
            </a:r>
          </a:p>
          <a:p>
            <a:pPr marL="0" indent="0">
              <a:buNone/>
            </a:pP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 in mod unic o intregistrare intr-o tabela.</a:t>
            </a: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CHEIE SECUNDARA – </a:t>
            </a: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 aceasta instructiune se stabileste </a:t>
            </a:r>
          </a:p>
          <a:p>
            <a:pPr marL="0" indent="0">
              <a:buNone/>
            </a:pPr>
            <a:r>
              <a:rPr lang="en-RO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relatie intre cele doua tabele si asigura integritatea referentiala.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100B5F9-0314-EE2B-F1D6-1590DD61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9" y="4041919"/>
            <a:ext cx="2981278" cy="92784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E67599-A16D-31D0-59CB-DDE4995F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23" y="3586514"/>
            <a:ext cx="3223215" cy="94161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688708-358B-0A62-EEA8-30C4C72F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262" y="4985168"/>
            <a:ext cx="3681046" cy="1778305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D343A1-9741-4DDE-C4B8-696066874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39" y="498973"/>
            <a:ext cx="3200400" cy="508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C58A688-D3C2-A9C7-5FEF-9FEEAFEC1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122" y="445736"/>
            <a:ext cx="1770185" cy="93490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A8CBA0C-A0D9-BE82-4E6E-62B7D1E18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267" y="1941597"/>
            <a:ext cx="3213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819D-67C2-B066-4A8F-DA85BE7E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490258"/>
          </a:xfrm>
        </p:spPr>
        <p:txBody>
          <a:bodyPr/>
          <a:lstStyle/>
          <a:p>
            <a:pPr algn="ctr"/>
            <a:r>
              <a:rPr lang="en-RO" dirty="0">
                <a:solidFill>
                  <a:schemeClr val="bg1"/>
                </a:solidFill>
              </a:rPr>
              <a:t>Multumesc! </a:t>
            </a:r>
            <a:br>
              <a:rPr lang="en-RO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https://</a:t>
            </a:r>
            <a:r>
              <a:rPr lang="en-GB" sz="1400" dirty="0" err="1">
                <a:solidFill>
                  <a:schemeClr val="bg1"/>
                </a:solidFill>
              </a:rPr>
              <a:t>github.com</a:t>
            </a:r>
            <a:r>
              <a:rPr lang="en-GB" sz="1400" dirty="0">
                <a:solidFill>
                  <a:schemeClr val="bg1"/>
                </a:solidFill>
              </a:rPr>
              <a:t>/</a:t>
            </a:r>
            <a:r>
              <a:rPr lang="en-GB" sz="1400" dirty="0" err="1">
                <a:solidFill>
                  <a:schemeClr val="bg1"/>
                </a:solidFill>
              </a:rPr>
              <a:t>andreeaharabula</a:t>
            </a:r>
            <a:r>
              <a:rPr lang="en-GB" sz="1400" dirty="0">
                <a:solidFill>
                  <a:schemeClr val="bg1"/>
                </a:solidFill>
              </a:rPr>
              <a:t>/</a:t>
            </a:r>
            <a:r>
              <a:rPr lang="en-GB" sz="1400" dirty="0" err="1">
                <a:solidFill>
                  <a:schemeClr val="bg1"/>
                </a:solidFill>
              </a:rPr>
              <a:t>Proiect-Testare-Manuala</a:t>
            </a:r>
            <a:endParaRPr lang="en-R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AF3-ECCA-71F4-1A94-BC3238F8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8176"/>
          </a:xfrm>
        </p:spPr>
        <p:txBody>
          <a:bodyPr>
            <a:normAutofit/>
          </a:bodyPr>
          <a:lstStyle/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Partea I – Notiuni Teoretice:</a:t>
            </a:r>
            <a:b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830A14C-9696-8AAE-8A2A-A8525C71013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1284790"/>
            <a:ext cx="10185710" cy="1857737"/>
          </a:xfrm>
        </p:spPr>
        <p:txBody>
          <a:bodyPr>
            <a:normAutofit/>
          </a:bodyPr>
          <a:lstStyle/>
          <a:p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Cerintele de business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reprezinta o descriere detaliata a necesitatilor si asteptarilor unei organizatii sau unei afaceri in ceea ce priveste un produs. Aceste cerinte sunt esentiale pentru a asigura succesul si satisfactia clientilor sau a utilizatorilor finali. Scopul acestora este de a defini clar obiectivele proiectului si de a ii oferi o directie corecta. Cerintele de business pot proveni de la diverse surse precum clienti, manager de produs, parteneri de afaceri etc.</a:t>
            </a:r>
          </a:p>
          <a:p>
            <a:endParaRPr lang="en-RO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4F8641-BE7B-B418-B7BE-9D4CCCCDC49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307939" y="3715472"/>
            <a:ext cx="4653023" cy="2685327"/>
          </a:xfrm>
        </p:spPr>
        <p:txBody>
          <a:bodyPr>
            <a:normAutofit/>
          </a:bodyPr>
          <a:lstStyle/>
          <a:p>
            <a:pPr algn="ctr"/>
            <a:endParaRPr lang="en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 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reprezinta o conditie sau un criteriu specific care trebuie verificat in timpul procesului de testare pentru a valida functionalitatea sau comportamentul unui sistem.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106709F-2BC5-22B4-E9AE-23653CD24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918" y="2422966"/>
            <a:ext cx="10018502" cy="1138176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 VS test case</a:t>
            </a:r>
            <a:endParaRPr lang="en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2B14A38-F395-7EF2-1374-8D69ED76124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551271" y="3715473"/>
            <a:ext cx="4762357" cy="2685326"/>
          </a:xfrm>
        </p:spPr>
        <p:txBody>
          <a:bodyPr>
            <a:normAutofit/>
          </a:bodyPr>
          <a:lstStyle/>
          <a:p>
            <a:pPr algn="ctr"/>
            <a:endParaRPr lang="en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reprezinta un scenariu sau un set de pasi specifici care trebuie urmati pentru a efectua un test sub o anumita conditie de testare</a:t>
            </a:r>
            <a:r>
              <a:rPr lang="en-R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9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29B497-F86F-382B-CD39-FDEBCA2F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450"/>
            <a:ext cx="9905998" cy="728663"/>
          </a:xfrm>
        </p:spPr>
        <p:txBody>
          <a:bodyPr>
            <a:normAutofit/>
          </a:bodyPr>
          <a:lstStyle/>
          <a:p>
            <a:r>
              <a:rPr lang="en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Etapele procesului de testare: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443BCC-DC32-C1B3-61DA-F0FE392B5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900113"/>
            <a:ext cx="10331453" cy="54721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RO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Planificare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Planning):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hardware, software),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(Requirement Analysis):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nțelegerea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revizuirea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testabile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Design):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Implementation):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onfigurarea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pregătirea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Execuția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Execution):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onitorizarea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(bugs).</a:t>
            </a:r>
          </a:p>
          <a:p>
            <a:pPr marL="0" indent="0" algn="l">
              <a:buNone/>
            </a:pPr>
            <a:r>
              <a:rPr lang="en-GB" sz="6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Monitoring and Control):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onitorizarea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ctualizarea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descoperirile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estionarea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rezolvării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Încheierea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Completion):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stabilite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învățămintele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documentației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RO" sz="2000" dirty="0"/>
          </a:p>
        </p:txBody>
      </p:sp>
    </p:spTree>
    <p:extLst>
      <p:ext uri="{BB962C8B-B14F-4D97-AF65-F5344CB8AC3E}">
        <p14:creationId xmlns:p14="http://schemas.microsoft.com/office/powerpoint/2010/main" val="42114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D864-9FD2-7332-C9F2-E7A9F54E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267" y="441513"/>
            <a:ext cx="3196899" cy="7427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retesting VS regression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261B-6087-0DC8-E97C-FC6C2F3236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2267" y="1184223"/>
            <a:ext cx="3208735" cy="4606976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Retesting 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tip de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repetarea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remediate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gasite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initial;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–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tip de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ca scop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modificarile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aduse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cum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bug-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imbunatatiri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nu 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obicei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s-au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adus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schimbari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B62D1-AAF4-B36C-DFB0-BDF096F6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3807" y="1435262"/>
            <a:ext cx="3184385" cy="742711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VS non-functional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C0FAC-3753-FE90-768E-47F38AFA812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3807" y="2249091"/>
            <a:ext cx="3195830" cy="354210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</a:t>
            </a:r>
            <a:r>
              <a:rPr lang="en-GB" sz="1600" dirty="0">
                <a:solidFill>
                  <a:schemeClr val="bg1"/>
                </a:solidFill>
              </a:rPr>
              <a:t>–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cum ii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denumirea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vizeaza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 – are ca scop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atributelor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descriu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 de bine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1BAEE9-AA87-ED89-0C73-0D7131A67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6615" y="841323"/>
            <a:ext cx="3194968" cy="685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 VS white-box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215A73-7A95-0A8E-A47E-2B8352D89CF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56615" y="1589208"/>
            <a:ext cx="3194968" cy="2430936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 testing – se concentreaza pe functionalitatea sistemului si nu pe structura interna a codului sursa iar testerul nu are cunostinte in prealabil despre structura interna a sistemului;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Whitebox testing –se concentreaza pe structura interna a codului sursa si pe logica de implementare a sistemului.In acest caz persoana ce testeaza cunoaste detalii despre codul sursa si arhitectura sistemului; </a:t>
            </a:r>
          </a:p>
        </p:txBody>
      </p:sp>
    </p:spTree>
    <p:extLst>
      <p:ext uri="{BB962C8B-B14F-4D97-AF65-F5344CB8AC3E}">
        <p14:creationId xmlns:p14="http://schemas.microsoft.com/office/powerpoint/2010/main" val="25128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DF47-03BE-8E60-1AE3-2FDE531F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748"/>
            <a:ext cx="9905998" cy="821802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Gruparea tehnicilor de testare: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8EBBF7-6838-68C8-5922-54EAF784A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7247" y="855809"/>
            <a:ext cx="3194968" cy="685800"/>
          </a:xfrm>
        </p:spPr>
        <p:txBody>
          <a:bodyPr/>
          <a:lstStyle/>
          <a:p>
            <a:pPr algn="ctr"/>
            <a:r>
              <a:rPr lang="en-RO" dirty="0">
                <a:solidFill>
                  <a:schemeClr val="bg1"/>
                </a:solidFill>
              </a:rPr>
              <a:t>Verification VS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263014-E3CF-84E5-009E-BCC77D6FB35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718301" y="1763329"/>
            <a:ext cx="5092860" cy="410807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–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ca scop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onfirmarea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corectitudinii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-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confirmând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97A519B-FD15-F491-9813-3FE696579C0D}"/>
              </a:ext>
            </a:extLst>
          </p:cNvPr>
          <p:cNvSpPr/>
          <p:nvPr/>
        </p:nvSpPr>
        <p:spPr>
          <a:xfrm>
            <a:off x="2164466" y="855809"/>
            <a:ext cx="1944546" cy="18288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Whitebox: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Statement 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Coverage;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Decision 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Coverage;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ACFB43-1F2C-DC48-0256-113F068B44CE}"/>
              </a:ext>
            </a:extLst>
          </p:cNvPr>
          <p:cNvSpPr/>
          <p:nvPr/>
        </p:nvSpPr>
        <p:spPr>
          <a:xfrm>
            <a:off x="1071965" y="3158447"/>
            <a:ext cx="2064774" cy="2843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Blackbox: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Equivalence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Boundary Value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State Transitioning;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Decisional Table;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8097C2-E960-4897-A42F-D42C6D74942D}"/>
              </a:ext>
            </a:extLst>
          </p:cNvPr>
          <p:cNvSpPr/>
          <p:nvPr/>
        </p:nvSpPr>
        <p:spPr>
          <a:xfrm>
            <a:off x="4029638" y="2847866"/>
            <a:ext cx="2064774" cy="2885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testing: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Ad-hoc Testing;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Exploratory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Error guessing;</a:t>
            </a:r>
          </a:p>
        </p:txBody>
      </p:sp>
    </p:spTree>
    <p:extLst>
      <p:ext uri="{BB962C8B-B14F-4D97-AF65-F5344CB8AC3E}">
        <p14:creationId xmlns:p14="http://schemas.microsoft.com/office/powerpoint/2010/main" val="34851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F104-C781-A97C-5349-CE76BF51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86" y="111129"/>
            <a:ext cx="9610230" cy="685800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Testing VS Negative 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3ED1-8733-B83D-E620-4415125A223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914400"/>
            <a:ext cx="8918907" cy="48767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testing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input-urile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luam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situatia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vem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test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autentificat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testing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anormale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detecteze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vulnerabilitățile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apărea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neașteptate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Exemplu: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aceeași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test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incorecte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greșită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gestionează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erori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temporară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contului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sz="1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1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E30C-AEBF-5B5A-2EB9-67E825D7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5263"/>
            <a:ext cx="9905998" cy="685800"/>
          </a:xfrm>
        </p:spPr>
        <p:txBody>
          <a:bodyPr>
            <a:normAutofit/>
          </a:bodyPr>
          <a:lstStyle/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Niveluri de testare: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5F341-F599-9727-9596-6C4B34222D16}"/>
              </a:ext>
            </a:extLst>
          </p:cNvPr>
          <p:cNvSpPr/>
          <p:nvPr/>
        </p:nvSpPr>
        <p:spPr>
          <a:xfrm>
            <a:off x="489030" y="2387509"/>
            <a:ext cx="2789499" cy="2546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nitară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(Unit Testing): </a:t>
            </a:r>
          </a:p>
          <a:p>
            <a:pPr algn="ctr"/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corectitudinii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funcțiilor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cod.</a:t>
            </a:r>
            <a:endParaRPr lang="en-RO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3ABD77-6AB3-4D84-CF49-CEAA9099AF66}"/>
              </a:ext>
            </a:extLst>
          </p:cNvPr>
          <p:cNvSpPr/>
          <p:nvPr/>
        </p:nvSpPr>
        <p:spPr>
          <a:xfrm>
            <a:off x="3437681" y="1519406"/>
            <a:ext cx="2858947" cy="26853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Integrată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(Integration Testing):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interacțiunii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modulele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8B6C9B-6937-A97A-5FFC-4DEE24F0439F}"/>
              </a:ext>
            </a:extLst>
          </p:cNvPr>
          <p:cNvSpPr/>
          <p:nvPr/>
        </p:nvSpPr>
        <p:spPr>
          <a:xfrm>
            <a:off x="6455780" y="3058839"/>
            <a:ext cx="2488557" cy="2887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(System Testing):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întregului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ansamblul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asigurându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corespunzător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BDA83E1-4B43-2738-C108-1255FE395B19}"/>
              </a:ext>
            </a:extLst>
          </p:cNvPr>
          <p:cNvSpPr/>
          <p:nvPr/>
        </p:nvSpPr>
        <p:spPr>
          <a:xfrm>
            <a:off x="9103489" y="1666753"/>
            <a:ext cx="2534857" cy="4279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acceptanta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(User Acceptance Testing - UAT):</a:t>
            </a:r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functional,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usor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A422-723B-1C0E-E4DC-60160579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30" y="-127321"/>
            <a:ext cx="9905998" cy="1063629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Partea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–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SQL</a:t>
            </a: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97F4-F762-F03A-7854-E77F4FA94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590309"/>
            <a:ext cx="10185710" cy="5200890"/>
          </a:xfrm>
        </p:spPr>
        <p:txBody>
          <a:bodyPr>
            <a:normAutofit fontScale="25000" lnSpcReduction="20000"/>
          </a:bodyPr>
          <a:lstStyle/>
          <a:p>
            <a:r>
              <a:rPr lang="en-RO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partea practica am ales cea de a treia varianta si anume crearea unei baze de date. Tema aleasa a fost “Contracte firme si facturi” si am inceput prin a crea o baza de date numita “Contracte_colaboare” utilizand in aplicatia My SQL instructiunea “create database”.</a:t>
            </a:r>
          </a:p>
          <a:p>
            <a:r>
              <a:rPr lang="en-RO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5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GB" sz="5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DDL: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DDL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tabelul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firme_contractate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adaugat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coloana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data_facturare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</p:txBody>
      </p:sp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51424CDC-BC22-492A-787E-47B6F43D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1950857"/>
            <a:ext cx="4016415" cy="1239897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67D91E-D450-6901-517C-BB410BC2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54" y="1950857"/>
            <a:ext cx="3544392" cy="123989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45A9-7F41-20AA-D69E-925343346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254" y="3329909"/>
            <a:ext cx="4244259" cy="123989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7C12D0B-93DF-105A-60EE-9DBB5F894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693" y="1950857"/>
            <a:ext cx="3459307" cy="1239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0C629E-A3C8-89BC-7C2B-6EB41731B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06" y="3385394"/>
            <a:ext cx="6653434" cy="11446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F8060-2882-F40B-02AE-3907217AD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917" y="5368997"/>
            <a:ext cx="4346907" cy="422202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D4D306D-6EAB-E385-D03E-457E26F35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772" y="5268931"/>
            <a:ext cx="4508959" cy="13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B73D62-E923-109A-CF40-CE9C1FD0B1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1215341" y="208344"/>
            <a:ext cx="10150997" cy="614615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utilizand aceasta instructiune am sters inregistrarile din tabel, pastrand insa structura acestuia:</a:t>
            </a:r>
          </a:p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ajutorul acestei comenzi am sters tabel:</a:t>
            </a: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GB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DML: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–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instructiune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inserat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informatiile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table.</a:t>
            </a:r>
          </a:p>
          <a:p>
            <a:endParaRPr lang="en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comanda Delete a fost folosita pentru a sterge inregistrarile dintr-o tabela:</a:t>
            </a: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ajutorul acestei comenzi am modificat informatiile din tabel</a:t>
            </a:r>
          </a:p>
          <a:p>
            <a:endParaRPr lang="en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F14DD-706A-A098-FA1D-115E2CAC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41" y="2213256"/>
            <a:ext cx="3174423" cy="352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1EE9D-B26D-CFD7-4E56-D3D08B21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4" y="2297935"/>
            <a:ext cx="6754374" cy="242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AD60C-4B92-06C9-353B-3B24B04DC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41" y="623424"/>
            <a:ext cx="3716072" cy="2678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D6F9A5A-AC45-F4EC-7524-BAFCDEA7E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15" y="503499"/>
            <a:ext cx="3759200" cy="153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A3F5B-E550-5D2E-489A-362A25D27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876" y="3714911"/>
            <a:ext cx="57912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B97E2-5BFB-F7FD-F4E6-5C9E14B13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10" y="4754060"/>
            <a:ext cx="4042195" cy="547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43757-2FC7-943A-6AF3-D4A84674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151" y="4754059"/>
            <a:ext cx="4042196" cy="547065"/>
          </a:xfrm>
          <a:prstGeom prst="rect">
            <a:avLst/>
          </a:prstGeom>
        </p:spPr>
      </p:pic>
      <p:pic>
        <p:nvPicPr>
          <p:cNvPr id="11" name="Picture 10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64231E28-9296-A47D-53F0-8FD24250A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7541" y="5937187"/>
            <a:ext cx="3718334" cy="71887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5CE1250-5920-DB51-1D37-50B472023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3949" y="5861370"/>
            <a:ext cx="3277457" cy="9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772</TotalTime>
  <Words>1713</Words>
  <Application>Microsoft Macintosh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Tw Cen MT</vt:lpstr>
      <vt:lpstr>Wingdings</vt:lpstr>
      <vt:lpstr>Circuit</vt:lpstr>
      <vt:lpstr>    - Proiect final -</vt:lpstr>
      <vt:lpstr>Partea I – Notiuni Teoretice:  </vt:lpstr>
      <vt:lpstr>Etapele procesului de testare:</vt:lpstr>
      <vt:lpstr>PowerPoint Presentation</vt:lpstr>
      <vt:lpstr>Gruparea tehnicilor de testare:</vt:lpstr>
      <vt:lpstr>Positive Testing VS Negative Testing:</vt:lpstr>
      <vt:lpstr>Niveluri de testare:</vt:lpstr>
      <vt:lpstr>Partea II – Varianta 3: SQL</vt:lpstr>
      <vt:lpstr>PowerPoint Presentation</vt:lpstr>
      <vt:lpstr>3. Instructiuni DQL:</vt:lpstr>
      <vt:lpstr>PowerPoint Presentation</vt:lpstr>
      <vt:lpstr>PowerPoint Presentation</vt:lpstr>
      <vt:lpstr>PowerPoint Presentation</vt:lpstr>
      <vt:lpstr>PowerPoint Presentation</vt:lpstr>
      <vt:lpstr>Multumesc!  https://github.com/andreeaharabula/Proiect-Testare-Manuala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- Proiect final -</dc:title>
  <dc:creator>Emanuel Harabula</dc:creator>
  <cp:lastModifiedBy>Emanuel Harabula</cp:lastModifiedBy>
  <cp:revision>48</cp:revision>
  <dcterms:created xsi:type="dcterms:W3CDTF">2024-02-29T20:22:30Z</dcterms:created>
  <dcterms:modified xsi:type="dcterms:W3CDTF">2024-03-24T10:39:35Z</dcterms:modified>
</cp:coreProperties>
</file>