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C21D-17FE-4B40-A594-A24E135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decisions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/>
              <a:t>Los components son: la </a:t>
            </a:r>
            <a:r>
              <a:rPr lang="en-GB" sz="1800" dirty="0" err="1"/>
              <a:t>raíz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decision,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362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70</cp:revision>
  <dcterms:created xsi:type="dcterms:W3CDTF">2020-05-12T19:48:30Z</dcterms:created>
  <dcterms:modified xsi:type="dcterms:W3CDTF">2021-02-01T21:17:33Z</dcterms:modified>
</cp:coreProperties>
</file>