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86" r:id="rId3"/>
    <p:sldId id="27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09/02/2021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9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76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8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41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2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6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93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PCA – </a:t>
            </a:r>
            <a:r>
              <a:rPr lang="es-ES" dirty="0" err="1">
                <a:solidFill>
                  <a:srgbClr val="FF0000"/>
                </a:solidFill>
              </a:rPr>
              <a:t>Dimensionality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Reduction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962845" y="5496659"/>
            <a:ext cx="5084902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Selección de diferentes espacios proyectados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B55DD-ED81-475B-808A-11480E1A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44" y="1492569"/>
            <a:ext cx="7923107" cy="3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6941"/>
            <a:ext cx="5257800" cy="4370806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Trata de identificar el eje que cuenta con la mayor cantidad de varianza explicada (r</a:t>
            </a:r>
            <a:r>
              <a:rPr lang="es-ES" sz="1600" baseline="30000" dirty="0"/>
              <a:t>2</a:t>
            </a:r>
            <a:r>
              <a:rPr lang="es-ES" sz="1600" dirty="0"/>
              <a:t>) en el conjunto de entrenamiento.</a:t>
            </a:r>
          </a:p>
          <a:p>
            <a:r>
              <a:rPr lang="es-ES" sz="1600" dirty="0"/>
              <a:t>También identifica el eje con menor variedad. </a:t>
            </a:r>
          </a:p>
          <a:p>
            <a:r>
              <a:rPr lang="es-ES" sz="1600" dirty="0"/>
              <a:t>Cuantas más dimensiones tengan los datos, más ejes va encontrando.</a:t>
            </a:r>
          </a:p>
          <a:p>
            <a:r>
              <a:rPr lang="es-ES" sz="1600" dirty="0"/>
              <a:t>Para 2D, encuentra 2 ejes, para 3D, encuentra 3 ejes, … (el mejor con su ortogonal).</a:t>
            </a:r>
          </a:p>
          <a:p>
            <a:r>
              <a:rPr lang="es-ES" sz="1600" dirty="0"/>
              <a:t>r</a:t>
            </a:r>
            <a:r>
              <a:rPr lang="es-ES" sz="1600" baseline="30000" dirty="0"/>
              <a:t>2 </a:t>
            </a:r>
            <a:r>
              <a:rPr lang="es-ES" sz="1600" dirty="0"/>
              <a:t>mide la discrepancia entre un modelo (PCA) y los datos originales. </a:t>
            </a:r>
          </a:p>
          <a:p>
            <a:r>
              <a:rPr lang="es-ES" sz="1600" dirty="0"/>
              <a:t>En otras palabras, es el porcentaje del modelo que puede ser explicado por factores en los datos originales.</a:t>
            </a:r>
          </a:p>
          <a:p>
            <a:r>
              <a:rPr lang="es-ES" sz="1600" dirty="0"/>
              <a:t>Usar reducción de dimensionalidad mejora el tiempo de entrenamiento de nuestro algoritmo de ML y puede que el score</a:t>
            </a:r>
          </a:p>
          <a:p>
            <a:r>
              <a:rPr lang="es-ES" sz="1600" dirty="0"/>
              <a:t>Existe un </a:t>
            </a:r>
            <a:r>
              <a:rPr lang="es-ES" sz="1600" dirty="0" err="1"/>
              <a:t>kernel</a:t>
            </a:r>
            <a:r>
              <a:rPr lang="es-ES" sz="1600" dirty="0"/>
              <a:t> PCA que puede aumentar dimensiones.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18C30-4E87-4F52-87CD-E209CF3B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39" y="2146604"/>
            <a:ext cx="5026164" cy="3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523" y="5671734"/>
            <a:ext cx="5678283" cy="3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PCA (</a:t>
            </a:r>
            <a:r>
              <a:rPr lang="es-ES" sz="1600" dirty="0" err="1"/>
              <a:t>n_components</a:t>
            </a:r>
            <a:r>
              <a:rPr lang="es-ES" sz="1600" dirty="0"/>
              <a:t>=2) transformaría un conjunto de datos a 2D. </a:t>
            </a:r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220" name="Picture 4" descr="mls2 0802">
            <a:extLst>
              <a:ext uri="{FF2B5EF4-FFF2-40B4-BE49-F238E27FC236}">
                <a16:creationId xmlns:a16="http://schemas.microsoft.com/office/drawing/2014/main" id="{26DD59F9-9639-4ED6-A983-8D7457B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3" y="2057058"/>
            <a:ext cx="4959597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ls2 0803">
            <a:extLst>
              <a:ext uri="{FF2B5EF4-FFF2-40B4-BE49-F238E27FC236}">
                <a16:creationId xmlns:a16="http://schemas.microsoft.com/office/drawing/2014/main" id="{5B14490D-21F5-4388-A978-FDFAD9A8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50" y="2057058"/>
            <a:ext cx="3804674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38E03F-BCEA-4024-B39C-431AE3393D8F}"/>
              </a:ext>
            </a:extLst>
          </p:cNvPr>
          <p:cNvSpPr txBox="1">
            <a:spLocks/>
          </p:cNvSpPr>
          <p:nvPr/>
        </p:nvSpPr>
        <p:spPr>
          <a:xfrm>
            <a:off x="7275717" y="5481123"/>
            <a:ext cx="2753807" cy="78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pca.explained_variance_ratio</a:t>
            </a:r>
            <a:r>
              <a:rPr lang="es-ES" sz="1600" dirty="0"/>
              <a:t>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[0.842486, 0.146318]</a:t>
            </a: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07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compresión</a:t>
            </a:r>
          </a:p>
        </p:txBody>
      </p:sp>
      <p:pic>
        <p:nvPicPr>
          <p:cNvPr id="9218" name="Picture 2" descr="mls2 0809">
            <a:extLst>
              <a:ext uri="{FF2B5EF4-FFF2-40B4-BE49-F238E27FC236}">
                <a16:creationId xmlns:a16="http://schemas.microsoft.com/office/drawing/2014/main" id="{A19A6A90-7A5A-4A80-8D4D-14535E05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31" y="1415144"/>
            <a:ext cx="7594333" cy="38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E062DB-ADBC-45B7-AF0C-8481C4B7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499" y="5375709"/>
            <a:ext cx="4649001" cy="1270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600" dirty="0"/>
              <a:t>Pasamos imágenes con 784 píxeles a 154 píxeles: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pca</a:t>
            </a:r>
            <a:r>
              <a:rPr lang="es-ES" sz="1400" dirty="0">
                <a:latin typeface="Consolas" panose="020B0609020204030204" pitchFamily="49" charset="0"/>
              </a:rPr>
              <a:t> = PCA(</a:t>
            </a:r>
            <a:r>
              <a:rPr lang="es-ES" sz="1400" dirty="0" err="1">
                <a:latin typeface="Consolas" panose="020B0609020204030204" pitchFamily="49" charset="0"/>
              </a:rPr>
              <a:t>n_components</a:t>
            </a:r>
            <a:r>
              <a:rPr lang="es-ES" sz="1400" dirty="0">
                <a:latin typeface="Consolas" panose="020B0609020204030204" pitchFamily="49" charset="0"/>
              </a:rPr>
              <a:t>=154)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pca.fit_transform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X_train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X_recovered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pca.inverse_transform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>
              <a:buFontTx/>
              <a:buChar char="-"/>
            </a:pPr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747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240479" cy="71290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Aumentar dimensionalidad: </a:t>
            </a:r>
            <a:r>
              <a:rPr lang="es-ES" dirty="0" err="1">
                <a:solidFill>
                  <a:srgbClr val="FF0000"/>
                </a:solidFill>
              </a:rPr>
              <a:t>kernel</a:t>
            </a:r>
            <a:r>
              <a:rPr lang="es-ES" dirty="0">
                <a:solidFill>
                  <a:srgbClr val="FF0000"/>
                </a:solidFill>
              </a:rPr>
              <a:t> SVM </a:t>
            </a:r>
          </a:p>
        </p:txBody>
      </p:sp>
      <p:pic>
        <p:nvPicPr>
          <p:cNvPr id="1028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3FCEF0DE-3E5E-47FF-9C79-D23E52B8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7" y="2085866"/>
            <a:ext cx="8962006" cy="268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0E79-EA7E-4FBA-97C0-419221C8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1796817"/>
            <a:ext cx="1012648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2050" name="Picture 2" descr="mls2 0802">
            <a:extLst>
              <a:ext uri="{FF2B5EF4-FFF2-40B4-BE49-F238E27FC236}">
                <a16:creationId xmlns:a16="http://schemas.microsoft.com/office/drawing/2014/main" id="{799F5B3A-E1B4-45A1-A290-185B579F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6" y="1954056"/>
            <a:ext cx="4533403" cy="29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ls2 0803">
            <a:extLst>
              <a:ext uri="{FF2B5EF4-FFF2-40B4-BE49-F238E27FC236}">
                <a16:creationId xmlns:a16="http://schemas.microsoft.com/office/drawing/2014/main" id="{684DE559-E39B-475D-87D2-3F345F2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32" y="1454956"/>
            <a:ext cx="4654540" cy="39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1735041" y="5366082"/>
            <a:ext cx="8852747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Squashing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projecting</a:t>
            </a:r>
            <a:r>
              <a:rPr lang="es-ES" sz="1800" dirty="0"/>
              <a:t> onto a </a:t>
            </a:r>
            <a:r>
              <a:rPr lang="es-ES" sz="1800" dirty="0" err="1"/>
              <a:t>plane</a:t>
            </a:r>
            <a:r>
              <a:rPr lang="es-ES" sz="1800" dirty="0"/>
              <a:t> | Aplastamiento mediante la proyección sobre un plano</a:t>
            </a:r>
          </a:p>
        </p:txBody>
      </p:sp>
    </p:spTree>
    <p:extLst>
      <p:ext uri="{BB962C8B-B14F-4D97-AF65-F5344CB8AC3E}">
        <p14:creationId xmlns:p14="http://schemas.microsoft.com/office/powerpoint/2010/main" val="30825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481582" y="5375707"/>
            <a:ext cx="5228836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Unrolling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Swiss roll  | Desenrollando el rollo suizo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7A682-CEF7-4359-9284-6E97FFD8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3" y="1783385"/>
            <a:ext cx="4639657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7" y="230372"/>
            <a:ext cx="10702491" cy="510774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No siempre buena idea: depende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B69C6-33EB-4D58-B7A7-FDB58E48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9" y="862803"/>
            <a:ext cx="7448070" cy="56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305</Words>
  <Application>Microsoft Office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PCA – Dimensionality Reduction</vt:lpstr>
      <vt:lpstr>Supervisado &amp; No supervisado</vt:lpstr>
      <vt:lpstr>Aumentar dimensionalidad: kernel SVM </vt:lpstr>
      <vt:lpstr>Reducción de dimensionalidad</vt:lpstr>
      <vt:lpstr>Reducción de dimensionalidad</vt:lpstr>
      <vt:lpstr>Reducción de dimensionalidad</vt:lpstr>
      <vt:lpstr>Reducción de dimensionalidad</vt:lpstr>
      <vt:lpstr>Reducción de dimensionalidad</vt:lpstr>
      <vt:lpstr>No siempre buena idea: depende de datos</vt:lpstr>
      <vt:lpstr>PCA: Principal component analysis</vt:lpstr>
      <vt:lpstr>PCA: Principal component analysis</vt:lpstr>
      <vt:lpstr>PCA: Principal component analysis</vt:lpstr>
      <vt:lpstr>PCA: compresión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101</cp:revision>
  <dcterms:created xsi:type="dcterms:W3CDTF">2020-05-12T19:48:30Z</dcterms:created>
  <dcterms:modified xsi:type="dcterms:W3CDTF">2021-02-09T00:18:58Z</dcterms:modified>
</cp:coreProperties>
</file>