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71" r:id="rId9"/>
    <p:sldId id="263" r:id="rId10"/>
    <p:sldId id="277" r:id="rId11"/>
    <p:sldId id="257" r:id="rId12"/>
    <p:sldId id="266" r:id="rId13"/>
    <p:sldId id="264" r:id="rId14"/>
    <p:sldId id="265" r:id="rId15"/>
    <p:sldId id="267" r:id="rId16"/>
    <p:sldId id="269" r:id="rId17"/>
    <p:sldId id="272" r:id="rId18"/>
    <p:sldId id="273" r:id="rId19"/>
    <p:sldId id="274" r:id="rId20"/>
    <p:sldId id="275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2247-60FE-4F2C-AF43-B1EDDD825151}" v="6" dt="2020-03-02T09:10:54.987"/>
    <p1510:client id="{55239499-0331-4BF9-88F3-E0549B7908A3}" v="2250" dt="2020-03-01T22:41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10D7D6-673B-47A2-85FB-48CA61FA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72" y="1605194"/>
            <a:ext cx="6441345" cy="49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4" y="1981200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159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4076492" y="4971038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Science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10" y="1265441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¿Qué se espera de vosotros?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18" y="2566703"/>
            <a:ext cx="8113486" cy="3581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Leer </a:t>
            </a:r>
            <a:r>
              <a:rPr lang="en-US" dirty="0" err="1"/>
              <a:t>contenido</a:t>
            </a:r>
            <a:r>
              <a:rPr lang="en-US" dirty="0"/>
              <a:t> en </a:t>
            </a:r>
            <a:r>
              <a:rPr lang="en-US" dirty="0" err="1"/>
              <a:t>inglés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Preguntar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cualquier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dirty="0" err="1">
                <a:ea typeface="+mn-lt"/>
                <a:cs typeface="+mn-lt"/>
              </a:rPr>
              <a:t>duda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después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haberla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intentado</a:t>
            </a:r>
            <a:r>
              <a:rPr lang="en-US" dirty="0">
                <a:ea typeface="+mn-lt"/>
                <a:cs typeface="+mn-lt"/>
              </a:rPr>
              <a:t> resolver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Google. </a:t>
            </a:r>
            <a:r>
              <a:rPr lang="en-US" b="1" dirty="0">
                <a:ea typeface="+mn-lt"/>
                <a:cs typeface="+mn-lt"/>
              </a:rPr>
              <a:t>Lo que </a:t>
            </a:r>
            <a:r>
              <a:rPr lang="en-US" b="1" dirty="0" err="1">
                <a:ea typeface="+mn-lt"/>
                <a:cs typeface="+mn-lt"/>
              </a:rPr>
              <a:t>más</a:t>
            </a:r>
            <a:r>
              <a:rPr lang="en-US" b="1" dirty="0">
                <a:ea typeface="+mn-lt"/>
                <a:cs typeface="+mn-lt"/>
              </a:rPr>
              <a:t> se </a:t>
            </a:r>
            <a:r>
              <a:rPr lang="en-US" b="1" dirty="0" err="1">
                <a:ea typeface="+mn-lt"/>
                <a:cs typeface="+mn-lt"/>
              </a:rPr>
              <a:t>aprende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un bootcamp es a </a:t>
            </a:r>
            <a:r>
              <a:rPr lang="en-US" b="1" dirty="0" err="1">
                <a:ea typeface="+mn-lt"/>
                <a:cs typeface="+mn-lt"/>
              </a:rPr>
              <a:t>buscar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respuestas</a:t>
            </a:r>
            <a:r>
              <a:rPr lang="en-US" b="1" dirty="0">
                <a:ea typeface="+mn-lt"/>
                <a:cs typeface="+mn-lt"/>
              </a:rPr>
              <a:t> de forma </a:t>
            </a:r>
            <a:r>
              <a:rPr lang="en-US" b="1" dirty="0" err="1">
                <a:ea typeface="+mn-lt"/>
                <a:cs typeface="+mn-lt"/>
              </a:rPr>
              <a:t>independiente</a:t>
            </a: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Tener una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actitud</a:t>
            </a:r>
            <a:r>
              <a:rPr lang="en-US" dirty="0"/>
              <a:t> de </a:t>
            </a:r>
            <a:r>
              <a:rPr lang="en-US" dirty="0" err="1"/>
              <a:t>respeto</a:t>
            </a:r>
            <a:r>
              <a:rPr lang="en-US" dirty="0"/>
              <a:t> a </a:t>
            </a:r>
            <a:r>
              <a:rPr lang="en-US" dirty="0" err="1"/>
              <a:t>profesores</a:t>
            </a:r>
            <a:r>
              <a:rPr lang="en-US" dirty="0"/>
              <a:t> y </a:t>
            </a:r>
            <a:r>
              <a:rPr lang="en-US" dirty="0" err="1"/>
              <a:t>compañeros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Realizar</a:t>
            </a:r>
            <a:r>
              <a:rPr lang="en-US" dirty="0"/>
              <a:t> los </a:t>
            </a:r>
            <a:r>
              <a:rPr lang="en-US" dirty="0" err="1"/>
              <a:t>entregables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Dormir</a:t>
            </a:r>
            <a:r>
              <a:rPr lang="en-US" dirty="0"/>
              <a:t> bien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047" y="1850130"/>
            <a:ext cx="6286499" cy="4790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de 9:00 a 17:30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*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para </a:t>
            </a:r>
            <a:r>
              <a:rPr lang="en-US" dirty="0" err="1"/>
              <a:t>almorzar</a:t>
            </a:r>
            <a:r>
              <a:rPr lang="en-US" dirty="0"/>
              <a:t>: 14:00*. Se </a:t>
            </a:r>
            <a:r>
              <a:rPr lang="en-US" dirty="0" err="1"/>
              <a:t>reanudan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o </a:t>
            </a:r>
            <a:r>
              <a:rPr lang="en-US" dirty="0" err="1"/>
              <a:t>tutorías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las 16:00*.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Utilizaremos</a:t>
            </a:r>
            <a:r>
              <a:rPr lang="en-US" dirty="0"/>
              <a:t> Discord, Slack, O’Reilly, Google APPs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a los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sentir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estuvieran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aula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Weekly (</a:t>
            </a:r>
            <a:r>
              <a:rPr lang="en-US" dirty="0" err="1"/>
              <a:t>curso</a:t>
            </a:r>
            <a:r>
              <a:rPr lang="en-US" dirty="0"/>
              <a:t>) check </a:t>
            </a:r>
            <a:r>
              <a:rPr lang="en-US" b="1" dirty="0" err="1"/>
              <a:t>obligatorio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*: </a:t>
            </a:r>
            <a:r>
              <a:rPr lang="en-US" sz="1050" dirty="0" err="1"/>
              <a:t>supeditado</a:t>
            </a:r>
            <a:r>
              <a:rPr lang="en-US" sz="1050" dirty="0"/>
              <a:t> a Covid-19 y a la </a:t>
            </a:r>
            <a:r>
              <a:rPr lang="en-US" sz="1050" dirty="0" err="1"/>
              <a:t>parte</a:t>
            </a:r>
            <a:r>
              <a:rPr lang="en-US" sz="1050" dirty="0"/>
              <a:t> de </a:t>
            </a:r>
            <a:r>
              <a:rPr lang="en-US" sz="1050" dirty="0" err="1"/>
              <a:t>teoría</a:t>
            </a:r>
            <a:r>
              <a:rPr lang="en-US" sz="1050" dirty="0"/>
              <a:t> del </a:t>
            </a:r>
            <a:r>
              <a:rPr lang="en-US" sz="1050" dirty="0" err="1"/>
              <a:t>día</a:t>
            </a:r>
            <a:r>
              <a:rPr lang="en-US" sz="105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</a:t>
            </a:r>
            <a:r>
              <a:rPr lang="en-US" dirty="0" err="1"/>
              <a:t>entregar</a:t>
            </a:r>
            <a:r>
              <a:rPr lang="en-US" dirty="0"/>
              <a:t> los </a:t>
            </a:r>
            <a:r>
              <a:rPr lang="en-US" dirty="0" err="1"/>
              <a:t>entregables</a:t>
            </a:r>
            <a:r>
              <a:rPr lang="en-US" dirty="0"/>
              <a:t>, </a:t>
            </a:r>
            <a:r>
              <a:rPr lang="en-US" dirty="0" err="1"/>
              <a:t>faltar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 o una mala </a:t>
            </a:r>
            <a:r>
              <a:rPr lang="en-US" dirty="0" err="1"/>
              <a:t>actitud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 para no </a:t>
            </a:r>
            <a:r>
              <a:rPr lang="en-US" dirty="0" err="1"/>
              <a:t>aprobar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Habrá</a:t>
            </a:r>
            <a:r>
              <a:rPr lang="en-US" dirty="0"/>
              <a:t> un </a:t>
            </a:r>
            <a:r>
              <a:rPr lang="en-US" dirty="0" err="1"/>
              <a:t>delegado</a:t>
            </a:r>
            <a:r>
              <a:rPr lang="en-US" dirty="0"/>
              <a:t> y </a:t>
            </a:r>
            <a:r>
              <a:rPr lang="en-US" dirty="0" err="1"/>
              <a:t>subdelegado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 </a:t>
            </a:r>
            <a:r>
              <a:rPr lang="en-US" b="1" dirty="0" err="1"/>
              <a:t>obligatorio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l@s</a:t>
            </a:r>
            <a:r>
              <a:rPr lang="en-US" dirty="0"/>
              <a:t> que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la </a:t>
            </a:r>
            <a:r>
              <a:rPr lang="en-US" dirty="0" err="1"/>
              <a:t>cámara</a:t>
            </a:r>
            <a:r>
              <a:rPr lang="en-US" dirty="0"/>
              <a:t> </a:t>
            </a:r>
            <a:r>
              <a:rPr lang="en-US" dirty="0" err="1"/>
              <a:t>puesta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tiempo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grabadas</a:t>
            </a:r>
            <a:r>
              <a:rPr lang="en-US" dirty="0"/>
              <a:t> y se </a:t>
            </a:r>
            <a:r>
              <a:rPr lang="en-US" dirty="0" err="1"/>
              <a:t>compartirá</a:t>
            </a:r>
            <a:r>
              <a:rPr lang="en-US" dirty="0"/>
              <a:t> el enlace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se </a:t>
            </a:r>
            <a:r>
              <a:rPr lang="en-US" dirty="0" err="1"/>
              <a:t>hablarán</a:t>
            </a:r>
            <a:r>
              <a:rPr lang="en-US" dirty="0"/>
              <a:t> de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lectivos</a:t>
            </a:r>
            <a:r>
              <a:rPr lang="en-US" dirty="0"/>
              <a:t>.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temática</a:t>
            </a:r>
            <a:r>
              <a:rPr lang="en-US" dirty="0"/>
              <a:t> se </a:t>
            </a:r>
            <a:r>
              <a:rPr lang="en-US" dirty="0" err="1"/>
              <a:t>hablará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tutoría</a:t>
            </a:r>
            <a:r>
              <a:rPr lang="en-US" dirty="0"/>
              <a:t> o con el student experience advisor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Este bootcamp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enseñar</a:t>
            </a:r>
            <a:r>
              <a:rPr lang="en-US" dirty="0"/>
              <a:t> las </a:t>
            </a:r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punteras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 Science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trabajo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Science es una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informática</a:t>
            </a:r>
            <a:r>
              <a:rPr lang="en-US" dirty="0"/>
              <a:t> que </a:t>
            </a:r>
            <a:r>
              <a:rPr lang="en-US" dirty="0" err="1"/>
              <a:t>abarca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disciplinas</a:t>
            </a:r>
            <a:r>
              <a:rPr lang="en-US" dirty="0"/>
              <a:t>. Se </a:t>
            </a:r>
            <a:r>
              <a:rPr lang="en-US" dirty="0" err="1"/>
              <a:t>verá</a:t>
            </a:r>
            <a:r>
              <a:rPr lang="en-US" dirty="0"/>
              <a:t> lo </a:t>
            </a:r>
            <a:r>
              <a:rPr lang="en-US" dirty="0" err="1"/>
              <a:t>suficiente</a:t>
            </a:r>
            <a:r>
              <a:rPr lang="en-US" dirty="0"/>
              <a:t> para ser: Python Developer, Data/Business Analyst, Machine Learning Engineer o Data Scientist.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antes de las 14:00, los </a:t>
            </a:r>
            <a:r>
              <a:rPr lang="en-US" dirty="0" err="1"/>
              <a:t>profesores</a:t>
            </a:r>
            <a:r>
              <a:rPr lang="en-US" dirty="0"/>
              <a:t> </a:t>
            </a:r>
            <a:r>
              <a:rPr lang="en-US" dirty="0" err="1"/>
              <a:t>estaremos</a:t>
            </a:r>
            <a:r>
              <a:rPr lang="en-US" dirty="0"/>
              <a:t> para resolver </a:t>
            </a:r>
            <a:r>
              <a:rPr lang="en-US" dirty="0" err="1"/>
              <a:t>dudas</a:t>
            </a:r>
            <a:r>
              <a:rPr lang="en-US" dirty="0"/>
              <a:t> a </a:t>
            </a:r>
            <a:r>
              <a:rPr lang="en-US" dirty="0" err="1"/>
              <a:t>excepción</a:t>
            </a:r>
            <a:r>
              <a:rPr lang="en-US" dirty="0"/>
              <a:t> de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por </a:t>
            </a:r>
            <a:r>
              <a:rPr lang="en-US" dirty="0" err="1"/>
              <a:t>parte</a:t>
            </a:r>
            <a:r>
              <a:rPr lang="en-US" dirty="0"/>
              <a:t> de The Bridge.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 </a:t>
            </a:r>
            <a:r>
              <a:rPr lang="en-US" dirty="0" err="1"/>
              <a:t>utilizará</a:t>
            </a:r>
            <a:r>
              <a:rPr lang="en-US" dirty="0"/>
              <a:t> Calendly: </a:t>
            </a:r>
            <a:r>
              <a:rPr lang="es-ES" dirty="0"/>
              <a:t>https://calendly.com/gabrielvazqueztb/15-min-gabriel-tutorials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A </a:t>
            </a:r>
            <a:r>
              <a:rPr lang="es-ES" dirty="0" err="1"/>
              <a:t>The</a:t>
            </a:r>
            <a:r>
              <a:rPr lang="es-ES" dirty="0"/>
              <a:t> Bridge vienen diferentes profesionales representantes de empresas o expertos de RRHH buscando talento. Normalmente buscan alumnos con diferentes habilidades más allá de lo técnico: compañerismo, buen humor, ganas de aprender, trabajo en equipo, </a:t>
            </a:r>
            <a:r>
              <a:rPr lang="es-ES" dirty="0" err="1"/>
              <a:t>etc</a:t>
            </a: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</a:t>
            </a:r>
            <a:r>
              <a:rPr lang="es-ES" dirty="0"/>
              <a:t> la ayuda entre los compañeros para resolver dudas tanto por los canales de </a:t>
            </a:r>
            <a:r>
              <a:rPr lang="es-ES" dirty="0" err="1"/>
              <a:t>Discord</a:t>
            </a:r>
            <a:r>
              <a:rPr lang="es-ES" dirty="0"/>
              <a:t> como presencialmente.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 </a:t>
            </a:r>
            <a:r>
              <a:rPr lang="es-ES" dirty="0"/>
              <a:t>las propuestas para hacer cualquier tipo de actividad fuera de horario que pueda incrementar el nivel de compañerismo </a:t>
            </a:r>
            <a:r>
              <a:rPr lang="es-ES" dirty="0">
                <a:sym typeface="Wingdings" panose="05000000000000000000" pitchFamily="2" charset="2"/>
              </a:rPr>
              <a:t> </a:t>
            </a:r>
            <a:endParaRPr lang="es-E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0409"/>
            <a:ext cx="6086819" cy="40977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Twitter, Apple…trabajan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  <p:pic>
        <p:nvPicPr>
          <p:cNvPr id="1030" name="Picture 6" descr="Junior Data Scientist | element61">
            <a:extLst>
              <a:ext uri="{FF2B5EF4-FFF2-40B4-BE49-F238E27FC236}">
                <a16:creationId xmlns:a16="http://schemas.microsoft.com/office/drawing/2014/main" id="{38E3DB85-7E3E-48E4-BFDC-F0E120F3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68" y="1900409"/>
            <a:ext cx="4823114" cy="36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684" y="1747058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7132-D31D-4496-BAE2-9962B4C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21" y="1676476"/>
            <a:ext cx="7888441" cy="4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309</TotalTime>
  <Words>730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Franklin Gothic Book,Sans-Serif</vt:lpstr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Analysis (business)</vt:lpstr>
      <vt:lpstr>Data Analyst</vt:lpstr>
      <vt:lpstr>Data Scientist</vt:lpstr>
      <vt:lpstr>Data Scientist</vt:lpstr>
      <vt:lpstr>PowerPoint Presentation</vt:lpstr>
      <vt:lpstr>PowerPoint Presentation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¿Qué se espera de vosotros?</vt:lpstr>
      <vt:lpstr>A tener en cuenta:</vt:lpstr>
      <vt:lpstr>A tener en cuenta:</vt:lpstr>
      <vt:lpstr>A tener en cuenta:</vt:lpstr>
      <vt:lpstr>A tener en cuenta: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Gabriel VT</cp:lastModifiedBy>
  <cp:revision>345</cp:revision>
  <dcterms:created xsi:type="dcterms:W3CDTF">2015-09-21T23:24:45Z</dcterms:created>
  <dcterms:modified xsi:type="dcterms:W3CDTF">2020-12-08T23:06:28Z</dcterms:modified>
</cp:coreProperties>
</file>