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76" r:id="rId3"/>
    <p:sldId id="295" r:id="rId4"/>
    <p:sldId id="297" r:id="rId5"/>
    <p:sldId id="296" r:id="rId6"/>
    <p:sldId id="299" r:id="rId7"/>
    <p:sldId id="300" r:id="rId8"/>
    <p:sldId id="298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/>
              <a:t>Precision: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precision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3091"/>
            <a:ext cx="10515600" cy="4354830"/>
          </a:xfrm>
        </p:spPr>
        <p:txBody>
          <a:bodyPr>
            <a:normAutofit/>
          </a:bodyPr>
          <a:lstStyle/>
          <a:p>
            <a:r>
              <a:rPr lang="es-ES" sz="2400" dirty="0"/>
              <a:t>Supongamos de la existencia de un programa que reconoce perros en fotografías, dicho programa reconoce </a:t>
            </a:r>
            <a:r>
              <a:rPr lang="es-ES" sz="2400" dirty="0">
                <a:solidFill>
                  <a:srgbClr val="FFC000"/>
                </a:solidFill>
              </a:rPr>
              <a:t>7</a:t>
            </a:r>
            <a:r>
              <a:rPr lang="es-ES" sz="2400" dirty="0"/>
              <a:t> perros en una escena que contiene </a:t>
            </a:r>
            <a:r>
              <a:rPr lang="es-ES" sz="2400" dirty="0">
                <a:solidFill>
                  <a:srgbClr val="FFC000"/>
                </a:solidFill>
              </a:rPr>
              <a:t>9</a:t>
            </a:r>
            <a:r>
              <a:rPr lang="es-ES" sz="2400" dirty="0"/>
              <a:t> perros y algunos gatos. Si </a:t>
            </a:r>
            <a:r>
              <a:rPr lang="es-ES" sz="2400" dirty="0">
                <a:solidFill>
                  <a:srgbClr val="FFC000"/>
                </a:solidFill>
              </a:rPr>
              <a:t>4</a:t>
            </a:r>
            <a:r>
              <a:rPr lang="es-ES" sz="2400" dirty="0"/>
              <a:t> de las identificaciones han sido correctas, pero </a:t>
            </a:r>
            <a:r>
              <a:rPr lang="es-ES" sz="2400" dirty="0">
                <a:solidFill>
                  <a:srgbClr val="FFC000"/>
                </a:solidFill>
              </a:rPr>
              <a:t>3</a:t>
            </a:r>
            <a:r>
              <a:rPr lang="es-ES" sz="2400" dirty="0"/>
              <a:t> eran gatos, el programa tendrá una precisión de </a:t>
            </a:r>
            <a:r>
              <a:rPr lang="es-ES" sz="2400" dirty="0">
                <a:solidFill>
                  <a:srgbClr val="FFC000"/>
                </a:solidFill>
              </a:rPr>
              <a:t>4/7</a:t>
            </a:r>
            <a:r>
              <a:rPr lang="es-ES" sz="2400" dirty="0"/>
              <a:t> mientras que posee una sensibilidad de </a:t>
            </a:r>
            <a:r>
              <a:rPr lang="es-ES" sz="2400" dirty="0">
                <a:solidFill>
                  <a:srgbClr val="FFC000"/>
                </a:solidFill>
              </a:rPr>
              <a:t>4/9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Otro ejemplo en el que participa un motor de búsqueda que, ante una consulta dada, retorna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</a:t>
            </a:r>
            <a:r>
              <a:rPr lang="es-ES" sz="2400" dirty="0"/>
              <a:t> páginas de las cuales sólo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r>
              <a:rPr lang="es-ES" sz="2400" dirty="0"/>
              <a:t> son relevantes dejando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es-ES" sz="2400" dirty="0"/>
              <a:t> páginas relevantes fuera de la búsqueda. Este motor tendrá entonces una precisión de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20/30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2/3</a:t>
            </a:r>
            <a:r>
              <a:rPr lang="es-ES" sz="2400" dirty="0"/>
              <a:t> mientras que su sensibilidad es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20/60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1/3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8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98608"/>
            <a:ext cx="10515600" cy="312791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La situación ideal es aquella en la que existe una precisión y exhaustividad alta (es decir muy cercana a 1). A esta situación se la denomina utilidad teórica. </a:t>
            </a:r>
          </a:p>
          <a:p>
            <a:pPr>
              <a:lnSpc>
                <a:spcPct val="100000"/>
              </a:lnSpc>
            </a:pPr>
            <a:endParaRPr lang="es-ES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Suele emplearse los valores de ambas métricas combinadas en una media armónica (inversa a la media aritmética) denominada F-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457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78</cp:revision>
  <dcterms:created xsi:type="dcterms:W3CDTF">2020-05-12T19:48:30Z</dcterms:created>
  <dcterms:modified xsi:type="dcterms:W3CDTF">2021-02-03T22:48:27Z</dcterms:modified>
</cp:coreProperties>
</file>