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90" r:id="rId4"/>
    <p:sldId id="284" r:id="rId5"/>
    <p:sldId id="285" r:id="rId6"/>
    <p:sldId id="286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howGuides="1">
      <p:cViewPr varScale="1">
        <p:scale>
          <a:sx n="88" d="100"/>
          <a:sy n="88" d="100"/>
        </p:scale>
        <p:origin x="576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4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B4F65A-FFD7-496D-A2A9-40155966C97D}" type="datetime1">
              <a:rPr lang="en-US" smtClean="0"/>
              <a:t>4/9/2019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95A-7BF3-465F-AB96-067AAF5DE6B0}" type="datetime1">
              <a:rPr lang="en-US" smtClean="0"/>
              <a:t>4/9/2019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E5A-75E1-41A7-A17D-7586A25BAD42}" type="datetime1">
              <a:rPr lang="en-US" smtClean="0"/>
              <a:t>4/9/2019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896-5924-435A-8422-9B6B0FD4CA62}" type="datetime1">
              <a:rPr lang="en-US" smtClean="0"/>
              <a:t>4/9/2019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C69798-5C9A-4DB2-B9E4-5E3321BB9BA4}" type="datetime1">
              <a:rPr lang="en-US" smtClean="0"/>
              <a:t>4/9/2019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362D-549B-4808-8141-7C9F98E01C8D}" type="datetime1">
              <a:rPr lang="en-US" smtClean="0"/>
              <a:t>4/9/2019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F0F-9EEF-4ED3-8004-96B9589EEFAB}" type="datetime1">
              <a:rPr lang="en-US" smtClean="0"/>
              <a:t>4/9/2019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E2B4-F89D-4778-87E5-77763968FF1E}" type="datetime1">
              <a:rPr lang="en-US" smtClean="0"/>
              <a:t>4/9/2019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6468-0BAC-4ED2-AE93-A20C17F2D49B}" type="datetime1">
              <a:rPr lang="en-US" smtClean="0"/>
              <a:t>4/9/2019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D3C2-FFE8-4EA2-9BE0-C7153768D84D}" type="datetime1">
              <a:rPr lang="en-US" smtClean="0"/>
              <a:t>4/9/2019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7E67-82FC-402C-A941-D14B32116BE4}" type="datetime1">
              <a:rPr lang="en-US" smtClean="0"/>
              <a:t>4/9/2019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81FE9F6D-D6E9-4494-91F1-F181441F5184}" type="datetime1">
              <a:rPr lang="en-US" smtClean="0"/>
              <a:t>4/9/2019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o-RO" smtClean="0"/>
              <a:t>madalina.zurini@csie.ase.ro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CALITATE SI TESTARE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Madalina ZURINI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</a:t>
            </a:r>
            <a:r>
              <a:rPr lang="en-US" dirty="0" err="1" smtClean="0"/>
              <a:t>Testare</a:t>
            </a:r>
            <a:r>
              <a:rPr lang="en-US" dirty="0" smtClean="0"/>
              <a:t> 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425" y="1676400"/>
            <a:ext cx="8963025" cy="44196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53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err="1" smtClean="0"/>
              <a:t>Creationale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198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– </a:t>
            </a:r>
            <a:r>
              <a:rPr lang="en-US" dirty="0" err="1" smtClean="0"/>
              <a:t>Principii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de </a:t>
            </a:r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dirty="0" err="1" smtClean="0"/>
              <a:t>transparenta</a:t>
            </a:r>
            <a:r>
              <a:rPr lang="en-US" dirty="0" smtClean="0"/>
              <a:t> </a:t>
            </a:r>
            <a:r>
              <a:rPr lang="en-US" dirty="0" err="1" smtClean="0"/>
              <a:t>clientului</a:t>
            </a:r>
            <a:endParaRPr lang="en-US" dirty="0" smtClean="0"/>
          </a:p>
          <a:p>
            <a:r>
              <a:rPr lang="en-US" dirty="0" err="1" smtClean="0"/>
              <a:t>Usurinta</a:t>
            </a:r>
            <a:r>
              <a:rPr lang="en-US" dirty="0" smtClean="0"/>
              <a:t> </a:t>
            </a:r>
            <a:r>
              <a:rPr lang="en-US" dirty="0" err="1" smtClean="0"/>
              <a:t>extinderii</a:t>
            </a:r>
            <a:endParaRPr lang="en-US" dirty="0" smtClean="0"/>
          </a:p>
          <a:p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comuna</a:t>
            </a:r>
            <a:endParaRPr lang="en-US" dirty="0" smtClean="0"/>
          </a:p>
          <a:p>
            <a:r>
              <a:rPr lang="en-US" dirty="0" err="1" smtClean="0"/>
              <a:t>Clasele</a:t>
            </a:r>
            <a:r>
              <a:rPr lang="en-US" dirty="0" smtClean="0"/>
              <a:t> concrete – </a:t>
            </a:r>
            <a:r>
              <a:rPr lang="en-US" dirty="0" err="1" smtClean="0"/>
              <a:t>familie</a:t>
            </a:r>
            <a:r>
              <a:rPr lang="en-US" dirty="0" smtClean="0"/>
              <a:t> de </a:t>
            </a:r>
            <a:r>
              <a:rPr lang="en-US" dirty="0" err="1" smtClean="0"/>
              <a:t>obiecte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4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– </a:t>
            </a:r>
            <a:r>
              <a:rPr lang="en-US" dirty="0" err="1" smtClean="0"/>
              <a:t>Diagrama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850" y="1735218"/>
            <a:ext cx="9782175" cy="43019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47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925" y="2095500"/>
            <a:ext cx="4772025" cy="3581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100" y="2390775"/>
            <a:ext cx="6543675" cy="29908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91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89" y="1600200"/>
            <a:ext cx="8512097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850" y="2150943"/>
            <a:ext cx="9782175" cy="347051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17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–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abstracta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Interfata</a:t>
            </a:r>
            <a:r>
              <a:rPr lang="en-US" dirty="0" smtClean="0"/>
              <a:t>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abstracte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Exista</a:t>
            </a:r>
            <a:r>
              <a:rPr lang="en-US" dirty="0" smtClean="0"/>
              <a:t> cod </a:t>
            </a:r>
            <a:r>
              <a:rPr lang="en-US" dirty="0" err="1" smtClean="0"/>
              <a:t>comun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claselor</a:t>
            </a:r>
            <a:r>
              <a:rPr lang="en-US" dirty="0" smtClean="0"/>
              <a:t> derivate</a:t>
            </a:r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comune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r>
              <a:rPr lang="en-US" dirty="0" smtClean="0"/>
              <a:t> ( + </a:t>
            </a:r>
            <a:r>
              <a:rPr lang="en-US" dirty="0" err="1" smtClean="0"/>
              <a:t>metode</a:t>
            </a:r>
            <a:r>
              <a:rPr lang="en-US" dirty="0" smtClean="0"/>
              <a:t> private </a:t>
            </a:r>
            <a:r>
              <a:rPr lang="en-US" dirty="0" err="1" smtClean="0"/>
              <a:t>si</a:t>
            </a:r>
            <a:r>
              <a:rPr lang="en-US" dirty="0" smtClean="0"/>
              <a:t> protected)</a:t>
            </a:r>
          </a:p>
          <a:p>
            <a:pPr lvl="1"/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r>
              <a:rPr lang="en-US" dirty="0" smtClean="0"/>
              <a:t> non-</a:t>
            </a:r>
            <a:r>
              <a:rPr lang="en-US" dirty="0" err="1" smtClean="0"/>
              <a:t>statice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non-final</a:t>
            </a:r>
          </a:p>
          <a:p>
            <a:r>
              <a:rPr lang="en-US" dirty="0" err="1" smtClean="0"/>
              <a:t>Interfete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legatura</a:t>
            </a:r>
            <a:r>
              <a:rPr lang="en-US" dirty="0" smtClean="0"/>
              <a:t> </a:t>
            </a:r>
            <a:r>
              <a:rPr lang="en-US" dirty="0" err="1" smtClean="0"/>
              <a:t>implementeaza</a:t>
            </a:r>
            <a:r>
              <a:rPr lang="en-US" dirty="0" smtClean="0"/>
              <a:t> </a:t>
            </a:r>
            <a:r>
              <a:rPr lang="en-US" dirty="0" err="1" smtClean="0"/>
              <a:t>aceasi</a:t>
            </a:r>
            <a:r>
              <a:rPr lang="en-US" dirty="0" smtClean="0"/>
              <a:t> </a:t>
            </a:r>
            <a:r>
              <a:rPr lang="en-US" dirty="0" err="1" smtClean="0"/>
              <a:t>interfata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doreste</a:t>
            </a:r>
            <a:r>
              <a:rPr lang="en-US" dirty="0" smtClean="0"/>
              <a:t> </a:t>
            </a:r>
            <a:r>
              <a:rPr lang="en-US" dirty="0" err="1" smtClean="0"/>
              <a:t>utilizarea</a:t>
            </a:r>
            <a:r>
              <a:rPr lang="en-US" dirty="0" smtClean="0"/>
              <a:t> </a:t>
            </a:r>
            <a:r>
              <a:rPr lang="en-US" dirty="0" err="1" smtClean="0"/>
              <a:t>avantajului</a:t>
            </a:r>
            <a:r>
              <a:rPr lang="en-US" dirty="0" smtClean="0"/>
              <a:t> de </a:t>
            </a:r>
            <a:r>
              <a:rPr lang="en-US" dirty="0" err="1" smtClean="0"/>
              <a:t>mostenire</a:t>
            </a:r>
            <a:r>
              <a:rPr lang="en-US" dirty="0" smtClean="0"/>
              <a:t> </a:t>
            </a:r>
            <a:r>
              <a:rPr lang="en-US" dirty="0" err="1" smtClean="0"/>
              <a:t>multipla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3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err="1" smtClean="0"/>
              <a:t>Creationale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11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PATTERNS</a:t>
            </a:r>
            <a:endParaRPr lang="ro-RO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– </a:t>
            </a:r>
            <a:r>
              <a:rPr lang="en-US" dirty="0" err="1" smtClean="0"/>
              <a:t>Principii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pot fi create independent de </a:t>
            </a:r>
            <a:r>
              <a:rPr lang="en-US" dirty="0" err="1"/>
              <a:t>partile</a:t>
            </a:r>
            <a:r>
              <a:rPr lang="en-US" dirty="0"/>
              <a:t> din care </a:t>
            </a:r>
            <a:r>
              <a:rPr lang="en-US" dirty="0" err="1"/>
              <a:t>acesta</a:t>
            </a:r>
            <a:r>
              <a:rPr lang="en-US" dirty="0"/>
              <a:t> se </a:t>
            </a:r>
            <a:r>
              <a:rPr lang="en-US" dirty="0" err="1"/>
              <a:t>compune</a:t>
            </a:r>
            <a:endParaRPr lang="en-US" dirty="0"/>
          </a:p>
          <a:p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flexibil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i="1" dirty="0"/>
              <a:t>Allows for object level access control by acting as a pass through entity or a placeholder object.”</a:t>
            </a:r>
          </a:p>
          <a:p>
            <a:pPr marL="0" indent="0" algn="r">
              <a:buNone/>
            </a:pPr>
            <a:r>
              <a:rPr lang="en-US" b="1" i="1" dirty="0"/>
              <a:t>(The </a:t>
            </a:r>
            <a:r>
              <a:rPr lang="en-US" b="1" i="1" dirty="0" err="1"/>
              <a:t>GoF</a:t>
            </a:r>
            <a:r>
              <a:rPr lang="en-US" b="1" i="1" dirty="0"/>
              <a:t>)</a:t>
            </a:r>
            <a:endParaRPr lang="ro-RO" b="1" i="1" dirty="0"/>
          </a:p>
          <a:p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39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- </a:t>
            </a:r>
            <a:r>
              <a:rPr lang="en-US" dirty="0" err="1" smtClean="0"/>
              <a:t>Diagrama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37" y="1685925"/>
            <a:ext cx="9677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3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175" y="1614487"/>
            <a:ext cx="6867525" cy="45434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702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908" y="1600200"/>
            <a:ext cx="7812058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20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12" y="2471737"/>
            <a:ext cx="9315450" cy="28289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4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2209800"/>
            <a:ext cx="8283272" cy="2654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NEXT </a:t>
            </a:r>
            <a:r>
              <a:rPr lang="en-US" dirty="0" smtClean="0"/>
              <a:t>TIME: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Prototype</a:t>
            </a:r>
            <a:br>
              <a:rPr lang="en-US" dirty="0" smtClean="0"/>
            </a:br>
            <a:r>
              <a:rPr lang="en-US" dirty="0" smtClean="0"/>
              <a:t>Adapter (</a:t>
            </a:r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68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</a:t>
            </a:r>
            <a:r>
              <a:rPr lang="en-US" b="1" dirty="0" smtClean="0"/>
              <a:t>WHY</a:t>
            </a:r>
            <a:r>
              <a:rPr lang="en-US" dirty="0" smtClean="0"/>
              <a:t>?</a:t>
            </a:r>
            <a:endParaRPr lang="ro-R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reutilizabila</a:t>
            </a:r>
            <a:endParaRPr lang="en-US" dirty="0" smtClean="0"/>
          </a:p>
          <a:p>
            <a:r>
              <a:rPr lang="en-US" dirty="0" err="1" smtClean="0"/>
              <a:t>Sablon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rezolva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smtClean="0"/>
              <a:t>Design Patterns: Elements of Reusable Object-Oriented Software – “Gang of Four” (Gamma, Helm, Johnson, </a:t>
            </a:r>
            <a:r>
              <a:rPr lang="en-US" dirty="0" err="1" smtClean="0"/>
              <a:t>Vlissides</a:t>
            </a:r>
            <a:r>
              <a:rPr lang="en-US" dirty="0" smtClean="0"/>
              <a:t>) (1995)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24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</a:t>
            </a:r>
            <a:r>
              <a:rPr lang="en-US" b="1" dirty="0" smtClean="0"/>
              <a:t>HOW</a:t>
            </a:r>
            <a:r>
              <a:rPr lang="en-US" dirty="0" smtClean="0"/>
              <a:t>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err="1" smtClean="0"/>
              <a:t>Creationale</a:t>
            </a:r>
            <a:endParaRPr lang="en-US" dirty="0" smtClean="0"/>
          </a:p>
          <a:p>
            <a:r>
              <a:rPr lang="en-US" dirty="0" smtClean="0"/>
              <a:t>DP </a:t>
            </a:r>
            <a:r>
              <a:rPr lang="en-US" dirty="0" err="1" smtClean="0"/>
              <a:t>Structurale</a:t>
            </a:r>
            <a:endParaRPr lang="en-US" dirty="0" smtClean="0"/>
          </a:p>
          <a:p>
            <a:r>
              <a:rPr lang="en-US" dirty="0" smtClean="0"/>
              <a:t>DP </a:t>
            </a:r>
            <a:r>
              <a:rPr lang="en-US" dirty="0" err="1" smtClean="0"/>
              <a:t>Comportamentale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950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err="1" smtClean="0"/>
              <a:t>Creationale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997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</a:t>
            </a:r>
            <a:r>
              <a:rPr lang="en-US" dirty="0" err="1" smtClean="0"/>
              <a:t>Principii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responsabila</a:t>
            </a:r>
            <a:r>
              <a:rPr lang="en-US" dirty="0" smtClean="0"/>
              <a:t> de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singur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endParaRPr lang="en-US" dirty="0" smtClean="0"/>
          </a:p>
          <a:p>
            <a:r>
              <a:rPr lang="en-US" dirty="0" err="1" smtClean="0"/>
              <a:t>SingletonObject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endParaRPr lang="en-US" dirty="0" smtClean="0"/>
          </a:p>
          <a:p>
            <a:r>
              <a:rPr lang="en-US" dirty="0" smtClean="0"/>
              <a:t>Constructor </a:t>
            </a:r>
            <a:r>
              <a:rPr lang="en-US" dirty="0" err="1" smtClean="0"/>
              <a:t>privat</a:t>
            </a:r>
            <a:endParaRPr lang="en-US" dirty="0" smtClean="0"/>
          </a:p>
          <a:p>
            <a:r>
              <a:rPr lang="en-US" dirty="0" err="1" smtClean="0"/>
              <a:t>Instanta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  <a:r>
              <a:rPr lang="en-US" dirty="0" err="1" smtClean="0"/>
              <a:t>unica</a:t>
            </a:r>
            <a:r>
              <a:rPr lang="en-US" dirty="0" smtClean="0"/>
              <a:t> la un </a:t>
            </a:r>
            <a:r>
              <a:rPr lang="en-US" dirty="0" err="1" smtClean="0"/>
              <a:t>obiect</a:t>
            </a:r>
            <a:r>
              <a:rPr lang="en-US" dirty="0" smtClean="0"/>
              <a:t> de tip </a:t>
            </a:r>
            <a:r>
              <a:rPr lang="en-US" dirty="0" err="1" smtClean="0"/>
              <a:t>SingletonObject</a:t>
            </a:r>
            <a:endParaRPr lang="en-US" dirty="0" smtClean="0"/>
          </a:p>
          <a:p>
            <a:r>
              <a:rPr lang="en-US" dirty="0" err="1" smtClean="0"/>
              <a:t>Gestiune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r>
              <a:rPr lang="en-US" dirty="0" smtClean="0"/>
              <a:t> in mod </a:t>
            </a:r>
            <a:r>
              <a:rPr lang="en-US" dirty="0" err="1" smtClean="0"/>
              <a:t>centralizat</a:t>
            </a:r>
            <a:endParaRPr lang="en-US" dirty="0" smtClean="0"/>
          </a:p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publica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accesa</a:t>
            </a:r>
            <a:r>
              <a:rPr lang="en-US" dirty="0" smtClean="0"/>
              <a:t> instant </a:t>
            </a:r>
            <a:r>
              <a:rPr lang="en-US" dirty="0" err="1" smtClean="0"/>
              <a:t>unica</a:t>
            </a:r>
            <a:endParaRPr lang="en-US" dirty="0" smtClean="0"/>
          </a:p>
          <a:p>
            <a:r>
              <a:rPr lang="en-US" dirty="0" err="1" smtClean="0"/>
              <a:t>Instanta</a:t>
            </a:r>
            <a:r>
              <a:rPr lang="en-US" dirty="0" smtClean="0"/>
              <a:t> </a:t>
            </a:r>
            <a:r>
              <a:rPr lang="en-US" dirty="0" err="1" smtClean="0"/>
              <a:t>unica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creata</a:t>
            </a:r>
            <a:r>
              <a:rPr lang="en-US" dirty="0" smtClean="0"/>
              <a:t> la </a:t>
            </a:r>
            <a:r>
              <a:rPr lang="en-US" dirty="0" err="1" smtClean="0"/>
              <a:t>primul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91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</a:t>
            </a:r>
            <a:r>
              <a:rPr lang="en-US" dirty="0" err="1" smtClean="0"/>
              <a:t>Diagrama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249" y="2286000"/>
            <a:ext cx="5111368" cy="26908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54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337" y="1800225"/>
            <a:ext cx="8077200" cy="41719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889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567" y="1676400"/>
            <a:ext cx="7290740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89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299</Words>
  <Application>Microsoft Office PowerPoint</Application>
  <PresentationFormat>Custom</PresentationFormat>
  <Paragraphs>85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Euphemia</vt:lpstr>
      <vt:lpstr>Math 16x9</vt:lpstr>
      <vt:lpstr>CALITATE SI TESTARE SOFTWARE</vt:lpstr>
      <vt:lpstr>DESIGN PATTERNS</vt:lpstr>
      <vt:lpstr>Design Patterns WHY?</vt:lpstr>
      <vt:lpstr>Design Patterns HOW?</vt:lpstr>
      <vt:lpstr>SINGLETON</vt:lpstr>
      <vt:lpstr>Singleton – Principii generale</vt:lpstr>
      <vt:lpstr>Singleton – Diagrama</vt:lpstr>
      <vt:lpstr>Singleton – Exemplu practic</vt:lpstr>
      <vt:lpstr>Singleton – exemplu practic</vt:lpstr>
      <vt:lpstr>Singleton – Testare </vt:lpstr>
      <vt:lpstr>FACTORY</vt:lpstr>
      <vt:lpstr>Factory – Principii generale </vt:lpstr>
      <vt:lpstr>Factory – Diagrama</vt:lpstr>
      <vt:lpstr>Factory – Exemplu practic</vt:lpstr>
      <vt:lpstr>Factory – Exemplu practic</vt:lpstr>
      <vt:lpstr>Factory – Exemplu practic</vt:lpstr>
      <vt:lpstr>Factory – Exemplu practic</vt:lpstr>
      <vt:lpstr>Factory – Clasa abstracta sau Interfata?</vt:lpstr>
      <vt:lpstr>BUILDER</vt:lpstr>
      <vt:lpstr>Builder – Principii generale</vt:lpstr>
      <vt:lpstr>Builder - Diagrama</vt:lpstr>
      <vt:lpstr>Builder – Exemplu practic</vt:lpstr>
      <vt:lpstr>Builder – Exemplu practic</vt:lpstr>
      <vt:lpstr>Builder – Exemplu practic</vt:lpstr>
      <vt:lpstr> NEXT TIME:  Prototype Adapter (obiecte si clase) 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2017-02-15T08:50:44Z</dcterms:created>
  <dcterms:modified xsi:type="dcterms:W3CDTF">2019-04-09T05:21:45Z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