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4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0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790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87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831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477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09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27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329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852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40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57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34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42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05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547E-BAF4-4B78-8089-3E2853BB60D1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94C8FD-AEA0-4E66-9C46-5BAC07915A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82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ro-R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 Structural</a:t>
            </a: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52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ro-R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 Structural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0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</a:t>
            </a:r>
            <a:r>
              <a:rPr lang="en-US" dirty="0"/>
              <a:t>General </a:t>
            </a:r>
            <a:r>
              <a:rPr lang="en-US" dirty="0" smtClean="0"/>
              <a:t>Principles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creating and managing tree structures</a:t>
            </a:r>
          </a:p>
          <a:p>
            <a:r>
              <a:rPr lang="en-US" dirty="0" smtClean="0"/>
              <a:t>Hierarchic view of the objects</a:t>
            </a:r>
          </a:p>
          <a:p>
            <a:r>
              <a:rPr lang="en-US" dirty="0" smtClean="0"/>
              <a:t>Examples: Menu structure, Employee structure</a:t>
            </a: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52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r>
              <a:rPr lang="en-US" dirty="0"/>
              <a:t> - General Principles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– the base abstract class</a:t>
            </a:r>
          </a:p>
          <a:p>
            <a:r>
              <a:rPr lang="en-US" dirty="0" smtClean="0"/>
              <a:t>Composite – includes methods, add and remove methods for </a:t>
            </a:r>
            <a:r>
              <a:rPr lang="en-US" dirty="0" err="1" smtClean="0"/>
              <a:t>childs</a:t>
            </a:r>
            <a:endParaRPr lang="en-US" dirty="0" smtClean="0"/>
          </a:p>
          <a:p>
            <a:r>
              <a:rPr lang="en-US" dirty="0" smtClean="0"/>
              <a:t>Leaf – leaf elements, no add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remove methods override</a:t>
            </a:r>
          </a:p>
          <a:p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3200400"/>
            <a:ext cx="3743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Diagram</a:t>
            </a:r>
            <a:endParaRPr lang="ro-RO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162" y="2133600"/>
            <a:ext cx="4999502" cy="37782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77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019" y="2133600"/>
            <a:ext cx="7379788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36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031" y="2133600"/>
            <a:ext cx="5747763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81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634" y="2133600"/>
            <a:ext cx="4192558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40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359" y="2133600"/>
            <a:ext cx="6791108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61" y="2133600"/>
            <a:ext cx="5058904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61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Testing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28863"/>
            <a:ext cx="8915400" cy="31877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66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General Principles 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extension at run-time of an object</a:t>
            </a:r>
          </a:p>
          <a:p>
            <a:r>
              <a:rPr lang="en-US" dirty="0" smtClean="0"/>
              <a:t>The existing class is not changing</a:t>
            </a:r>
          </a:p>
          <a:p>
            <a:r>
              <a:rPr lang="en-US" dirty="0" smtClean="0"/>
              <a:t>The initial object can be extended using a decorator</a:t>
            </a:r>
          </a:p>
          <a:p>
            <a:r>
              <a:rPr lang="en-US" dirty="0" smtClean="0"/>
              <a:t>Initial diagram + Decorator class which extends the base class + static reference of the decorated object</a:t>
            </a:r>
            <a:endParaRPr lang="en-US" dirty="0"/>
          </a:p>
          <a:p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4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Testing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53976"/>
            <a:ext cx="8915400" cy="29374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3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Testing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98833"/>
            <a:ext cx="8915400" cy="304778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66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- Output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905000"/>
            <a:ext cx="2619854" cy="37343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53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  <a:endParaRPr lang="ro-R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 Structural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16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General principles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interface of the existing context</a:t>
            </a:r>
          </a:p>
          <a:p>
            <a:r>
              <a:rPr lang="en-US" dirty="0" smtClean="0"/>
              <a:t>An intermediate layer is added in order to hide the complexity</a:t>
            </a:r>
          </a:p>
          <a:p>
            <a:r>
              <a:rPr lang="en-US" dirty="0" smtClean="0"/>
              <a:t>New methods for simplifying are added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“In architecture, the facade of a building is often the most important from a design standpoint, as it sets the tone for the rest of the building” </a:t>
            </a:r>
          </a:p>
          <a:p>
            <a:pPr marL="0" indent="0" algn="r">
              <a:buNone/>
            </a:pPr>
            <a:r>
              <a:rPr lang="en-US" b="1" i="1" dirty="0"/>
              <a:t>(The </a:t>
            </a:r>
            <a:r>
              <a:rPr lang="en-US" b="1" i="1" dirty="0" err="1"/>
              <a:t>GoF</a:t>
            </a:r>
            <a:r>
              <a:rPr lang="en-US" b="1" i="1" dirty="0" smtClean="0"/>
              <a:t>)</a:t>
            </a:r>
            <a:endParaRPr lang="ro-RO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21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- Diagram</a:t>
            </a:r>
            <a:endParaRPr lang="ro-R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921" y="2133600"/>
            <a:ext cx="8129984" cy="37782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64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Example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57" y="2133600"/>
            <a:ext cx="6919312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38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</a:t>
            </a:r>
            <a:r>
              <a:rPr lang="en-US" dirty="0"/>
              <a:t>Example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654" y="2133600"/>
            <a:ext cx="5220518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3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</a:t>
            </a:r>
            <a:r>
              <a:rPr lang="en-US" dirty="0"/>
              <a:t>Example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661" y="2133600"/>
            <a:ext cx="6440504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2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</a:t>
            </a:r>
            <a:r>
              <a:rPr lang="en-US" dirty="0"/>
              <a:t>Example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647" y="2133600"/>
            <a:ext cx="7486532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- Diagram</a:t>
            </a:r>
            <a:endParaRPr lang="ro-RO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320" y="2133600"/>
            <a:ext cx="6699186" cy="37782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09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- </a:t>
            </a:r>
            <a:r>
              <a:rPr lang="en-US" dirty="0" smtClean="0"/>
              <a:t>Testing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48581"/>
            <a:ext cx="8915400" cy="29482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25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ro-R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863" y="1981200"/>
            <a:ext cx="7797317" cy="32956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4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38" y="2779712"/>
            <a:ext cx="5619750" cy="24860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26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en-US" dirty="0"/>
              <a:t>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88" y="2189162"/>
            <a:ext cx="7639050" cy="36671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70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en-US" dirty="0"/>
              <a:t>- Example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120" y="2133600"/>
            <a:ext cx="6289586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en-US" dirty="0"/>
              <a:t>- Example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413" y="2133600"/>
            <a:ext cx="6069000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- Testing</a:t>
            </a:r>
            <a:endParaRPr lang="ro-R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807" y="2133600"/>
            <a:ext cx="7086211" cy="3778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24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266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DECORATOR</vt:lpstr>
      <vt:lpstr>Decorator – General Principles </vt:lpstr>
      <vt:lpstr>Decorator - Diagram</vt:lpstr>
      <vt:lpstr>Decorator</vt:lpstr>
      <vt:lpstr>Decorator - Example</vt:lpstr>
      <vt:lpstr>Decorator - Example</vt:lpstr>
      <vt:lpstr>Decorator - Example</vt:lpstr>
      <vt:lpstr>Decorator - Example</vt:lpstr>
      <vt:lpstr>Decorator - Testing</vt:lpstr>
      <vt:lpstr>COMPOSITE</vt:lpstr>
      <vt:lpstr>Composite - General Principles</vt:lpstr>
      <vt:lpstr>Composite - General Principles</vt:lpstr>
      <vt:lpstr>Composite - Diagram</vt:lpstr>
      <vt:lpstr>Composite - Example</vt:lpstr>
      <vt:lpstr>Composite - Example</vt:lpstr>
      <vt:lpstr>Composite - Example</vt:lpstr>
      <vt:lpstr>Composite - Example</vt:lpstr>
      <vt:lpstr>Composite - Example</vt:lpstr>
      <vt:lpstr>Composite - Testing</vt:lpstr>
      <vt:lpstr>Composite - Testing</vt:lpstr>
      <vt:lpstr>Composite - Testing</vt:lpstr>
      <vt:lpstr>Composite - Output</vt:lpstr>
      <vt:lpstr>FAÇADE</vt:lpstr>
      <vt:lpstr>Façade – General principles</vt:lpstr>
      <vt:lpstr>Façade - Diagram</vt:lpstr>
      <vt:lpstr>Façade – Example</vt:lpstr>
      <vt:lpstr>Façade – Example</vt:lpstr>
      <vt:lpstr>Façade – Example</vt:lpstr>
      <vt:lpstr>Façade – Example</vt:lpstr>
      <vt:lpstr>Façade - Testing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Madalina Zurini</dc:creator>
  <cp:lastModifiedBy>Madalina Zurini</cp:lastModifiedBy>
  <cp:revision>3</cp:revision>
  <dcterms:created xsi:type="dcterms:W3CDTF">2019-05-08T14:51:44Z</dcterms:created>
  <dcterms:modified xsi:type="dcterms:W3CDTF">2019-05-08T15:18:45Z</dcterms:modified>
</cp:coreProperties>
</file>