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5" r:id="rId12"/>
    <p:sldId id="276" r:id="rId13"/>
    <p:sldId id="277" r:id="rId14"/>
    <p:sldId id="278" r:id="rId15"/>
    <p:sldId id="279" r:id="rId16"/>
    <p:sldId id="280" r:id="rId17"/>
    <p:sldId id="257" r:id="rId18"/>
    <p:sldId id="258" r:id="rId19"/>
    <p:sldId id="259" r:id="rId20"/>
    <p:sldId id="260" r:id="rId21"/>
    <p:sldId id="261" r:id="rId22"/>
    <p:sldId id="262" r:id="rId23"/>
    <p:sldId id="263" r:id="rId24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8117-9CFD-4044-9CEC-3B733A30FEFA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7FFB563-C746-4E46-859F-58B6D492586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2291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8117-9CFD-4044-9CEC-3B733A30FEFA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FFB563-C746-4E46-859F-58B6D492586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5841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8117-9CFD-4044-9CEC-3B733A30FEFA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FFB563-C746-4E46-859F-58B6D4925867}" type="slidenum">
              <a:rPr lang="ro-RO" smtClean="0"/>
              <a:t>‹#›</a:t>
            </a:fld>
            <a:endParaRPr lang="ro-RO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9138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8117-9CFD-4044-9CEC-3B733A30FEFA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FFB563-C746-4E46-859F-58B6D492586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03073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8117-9CFD-4044-9CEC-3B733A30FEFA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FFB563-C746-4E46-859F-58B6D4925867}" type="slidenum">
              <a:rPr lang="ro-RO" smtClean="0"/>
              <a:t>‹#›</a:t>
            </a:fld>
            <a:endParaRPr lang="ro-RO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8536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8117-9CFD-4044-9CEC-3B733A30FEFA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FFB563-C746-4E46-859F-58B6D492586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10916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8117-9CFD-4044-9CEC-3B733A30FEFA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FB563-C746-4E46-859F-58B6D492586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99900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8117-9CFD-4044-9CEC-3B733A30FEFA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FB563-C746-4E46-859F-58B6D492586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7144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8117-9CFD-4044-9CEC-3B733A30FEFA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FB563-C746-4E46-859F-58B6D492586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0311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8117-9CFD-4044-9CEC-3B733A30FEFA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FFB563-C746-4E46-859F-58B6D492586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8569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8117-9CFD-4044-9CEC-3B733A30FEFA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7FFB563-C746-4E46-859F-58B6D492586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06630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8117-9CFD-4044-9CEC-3B733A30FEFA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7FFB563-C746-4E46-859F-58B6D492586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2266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8117-9CFD-4044-9CEC-3B733A30FEFA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FB563-C746-4E46-859F-58B6D492586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2796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8117-9CFD-4044-9CEC-3B733A30FEFA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FB563-C746-4E46-859F-58B6D492586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8894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8117-9CFD-4044-9CEC-3B733A30FEFA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FB563-C746-4E46-859F-58B6D492586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8922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8117-9CFD-4044-9CEC-3B733A30FEFA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FFB563-C746-4E46-859F-58B6D492586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9713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E8117-9CFD-4044-9CEC-3B733A30FEFA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7FFB563-C746-4E46-859F-58B6D492586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2091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 11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Flyweight</a:t>
            </a:r>
          </a:p>
          <a:p>
            <a:r>
              <a:rPr lang="en-US" dirty="0" smtClean="0"/>
              <a:t>Strategy</a:t>
            </a:r>
          </a:p>
          <a:p>
            <a:r>
              <a:rPr lang="en-US" dirty="0" smtClean="0"/>
              <a:t>Proxy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87342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 – </a:t>
            </a:r>
            <a:r>
              <a:rPr lang="en-US" dirty="0" smtClean="0"/>
              <a:t>Testing</a:t>
            </a: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9769" y="1458686"/>
            <a:ext cx="6989517" cy="451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3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endParaRPr lang="ro-RO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DP </a:t>
            </a:r>
            <a:r>
              <a:rPr lang="en-US" dirty="0"/>
              <a:t>Behavioral</a:t>
            </a: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4581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– General principles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Choosing at run time the algorithm/function to use in order to obtain the result</a:t>
            </a:r>
          </a:p>
          <a:p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565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  <a:r>
              <a:rPr lang="en-US" dirty="0" smtClean="0"/>
              <a:t> - </a:t>
            </a:r>
            <a:r>
              <a:rPr lang="en-US" dirty="0" err="1" smtClean="0"/>
              <a:t>Diagrame</a:t>
            </a: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8855" y="1600200"/>
            <a:ext cx="9615340" cy="4572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9228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  <a:r>
              <a:rPr lang="en-US" dirty="0" smtClean="0"/>
              <a:t> – Example</a:t>
            </a: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2" y="1510224"/>
            <a:ext cx="3533775" cy="904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634" y="2815548"/>
            <a:ext cx="7992046" cy="251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5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  <a:r>
              <a:rPr lang="en-US" dirty="0" smtClean="0"/>
              <a:t> – </a:t>
            </a:r>
            <a:r>
              <a:rPr lang="en-US" dirty="0"/>
              <a:t>Example</a:t>
            </a: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2691" y="1676400"/>
            <a:ext cx="5921842" cy="425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0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  <a:r>
              <a:rPr lang="en-US" dirty="0" smtClean="0"/>
              <a:t> – </a:t>
            </a:r>
            <a:r>
              <a:rPr lang="en-US" dirty="0" smtClean="0"/>
              <a:t>Testing</a:t>
            </a: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7402" y="2183719"/>
            <a:ext cx="8232162" cy="274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7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  <a:endParaRPr lang="ro-RO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DP Structural</a:t>
            </a: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9733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– General principles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Proxy – Controls and manages the access to the real object</a:t>
            </a:r>
          </a:p>
          <a:p>
            <a:r>
              <a:rPr lang="en-US" dirty="0" smtClean="0"/>
              <a:t>Proxy – offers a barrier between the client and the real object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“Allows </a:t>
            </a:r>
            <a:r>
              <a:rPr lang="en-US" b="1" i="1" dirty="0"/>
              <a:t>for object level access control by acting as a pass through entity or a placeholder object. </a:t>
            </a:r>
            <a:r>
              <a:rPr lang="en-US" b="1" i="1" dirty="0" smtClean="0"/>
              <a:t>”</a:t>
            </a:r>
          </a:p>
          <a:p>
            <a:pPr marL="0" indent="0" algn="r">
              <a:buNone/>
            </a:pPr>
            <a:r>
              <a:rPr lang="en-US" b="1" i="1" dirty="0" smtClean="0"/>
              <a:t>(The </a:t>
            </a:r>
            <a:r>
              <a:rPr lang="en-US" b="1" i="1" dirty="0" err="1" smtClean="0"/>
              <a:t>GoF</a:t>
            </a:r>
            <a:r>
              <a:rPr lang="en-US" b="1" i="1" dirty="0" smtClean="0"/>
              <a:t>)</a:t>
            </a: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9902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– General principles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to use</a:t>
            </a:r>
            <a:endParaRPr lang="en-US" dirty="0" smtClean="0"/>
          </a:p>
          <a:p>
            <a:pPr lvl="1"/>
            <a:r>
              <a:rPr lang="en-US" dirty="0" smtClean="0"/>
              <a:t>When the real object is external to the system</a:t>
            </a:r>
          </a:p>
          <a:p>
            <a:pPr lvl="1"/>
            <a:r>
              <a:rPr lang="en-US" dirty="0" smtClean="0"/>
              <a:t>When objects are created on command</a:t>
            </a:r>
          </a:p>
          <a:p>
            <a:pPr lvl="1"/>
            <a:r>
              <a:rPr lang="en-US" dirty="0" smtClean="0"/>
              <a:t>When you need controlled access to the real object</a:t>
            </a:r>
          </a:p>
          <a:p>
            <a:pPr lvl="1"/>
            <a:r>
              <a:rPr lang="en-US" dirty="0" smtClean="0"/>
              <a:t>Adding new functionalities when accessing the object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629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FLYWEIGHT</a:t>
            </a:r>
            <a:endParaRPr lang="ro-RO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DP Structural</a:t>
            </a: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5489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- Diagram</a:t>
            </a: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739" y="1671638"/>
            <a:ext cx="9553575" cy="44291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3386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– Example</a:t>
            </a: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1306" y="1663246"/>
            <a:ext cx="2857500" cy="800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737" y="2075490"/>
            <a:ext cx="60293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– </a:t>
            </a:r>
            <a:r>
              <a:rPr lang="en-US" dirty="0"/>
              <a:t>Example</a:t>
            </a: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8030" y="1611086"/>
            <a:ext cx="5146535" cy="433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4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– </a:t>
            </a:r>
            <a:r>
              <a:rPr lang="en-US" dirty="0" smtClean="0"/>
              <a:t>Testing</a:t>
            </a: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2200" y="1981200"/>
            <a:ext cx="6467849" cy="193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8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 – General principles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solution is formed out of a very big number of memory costly objects</a:t>
            </a:r>
          </a:p>
          <a:p>
            <a:r>
              <a:rPr lang="en-US" dirty="0" smtClean="0"/>
              <a:t>The objects are formed out of a sharable part(intrinsic) and an un-sharable part(extrinsic)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i="1" dirty="0" smtClean="0"/>
              <a:t>“Use sharing to support large numbers of fine grained objects efficiently”</a:t>
            </a:r>
          </a:p>
          <a:p>
            <a:pPr marL="365760" lvl="1" indent="0" algn="r">
              <a:buNone/>
            </a:pPr>
            <a:r>
              <a:rPr lang="en-US" b="1" i="1" dirty="0" smtClean="0"/>
              <a:t>(The </a:t>
            </a:r>
            <a:r>
              <a:rPr lang="en-US" b="1" i="1" dirty="0" err="1" smtClean="0"/>
              <a:t>GoF</a:t>
            </a:r>
            <a:r>
              <a:rPr lang="en-US" b="1" i="1" dirty="0" smtClean="0"/>
              <a:t>)</a:t>
            </a:r>
            <a:endParaRPr lang="ro-RO" b="1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3507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 - Diagram</a:t>
            </a: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439" y="1836126"/>
            <a:ext cx="9782175" cy="410014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0163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 – Example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Inside the pizza restaurant a new module for managing the printing of the bills is needed.</a:t>
            </a:r>
          </a:p>
          <a:p>
            <a:r>
              <a:rPr lang="en-US" dirty="0" smtClean="0"/>
              <a:t>The information stored inside a bill is given by: the name of the restaurant, the address and the total amount of the consumption that the clients need to pay for.</a:t>
            </a:r>
          </a:p>
          <a:p>
            <a:r>
              <a:rPr lang="en-US" dirty="0" smtClean="0"/>
              <a:t>Also, in terms of marketing strategy, to each bill, randomly, a specific format is chosen in order to make the bill funnier.</a:t>
            </a:r>
          </a:p>
          <a:p>
            <a:r>
              <a:rPr lang="en-US" dirty="0" smtClean="0"/>
              <a:t>The module needs to be optimal in terms of memory usage when a very big number of bills are generated.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7852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 e</a:t>
            </a:r>
            <a:r>
              <a:rPr lang="en-US" dirty="0" smtClean="0"/>
              <a:t>xamples</a:t>
            </a: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600994"/>
            <a:ext cx="2446866" cy="4572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1" y="1905000"/>
            <a:ext cx="24669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9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 – </a:t>
            </a:r>
            <a:r>
              <a:rPr lang="en-US" dirty="0"/>
              <a:t>Example</a:t>
            </a: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22" y="1592715"/>
            <a:ext cx="3362325" cy="885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933" y="2265443"/>
            <a:ext cx="4316867" cy="342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3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 – </a:t>
            </a:r>
            <a:r>
              <a:rPr lang="en-US" dirty="0"/>
              <a:t>Example</a:t>
            </a: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2975" y="1419225"/>
            <a:ext cx="4029075" cy="971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830" y="2448779"/>
            <a:ext cx="96678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2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 – </a:t>
            </a:r>
            <a:r>
              <a:rPr lang="en-US" dirty="0"/>
              <a:t>Example</a:t>
            </a: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8440" y="2209800"/>
            <a:ext cx="8150621" cy="327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5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</TotalTime>
  <Words>330</Words>
  <Application>Microsoft Office PowerPoint</Application>
  <PresentationFormat>Widescreen</PresentationFormat>
  <Paragraphs>71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Wisp</vt:lpstr>
      <vt:lpstr>SEM 11</vt:lpstr>
      <vt:lpstr>FLYWEIGHT</vt:lpstr>
      <vt:lpstr>Flyweight – General principles</vt:lpstr>
      <vt:lpstr>Flyweight - Diagram</vt:lpstr>
      <vt:lpstr>Flyweight – Example</vt:lpstr>
      <vt:lpstr>Bill examples</vt:lpstr>
      <vt:lpstr>Flyweight – Example</vt:lpstr>
      <vt:lpstr>Flyweight – Example</vt:lpstr>
      <vt:lpstr>Flyweight – Example</vt:lpstr>
      <vt:lpstr>Flyweight – Testing</vt:lpstr>
      <vt:lpstr>STRATEGY</vt:lpstr>
      <vt:lpstr>Strategy – General principles</vt:lpstr>
      <vt:lpstr>Strategy - Diagrame</vt:lpstr>
      <vt:lpstr>Strategy – Example</vt:lpstr>
      <vt:lpstr>Strategy – Example</vt:lpstr>
      <vt:lpstr>Strategy – Testing</vt:lpstr>
      <vt:lpstr>PROXY</vt:lpstr>
      <vt:lpstr>Proxy – General principles</vt:lpstr>
      <vt:lpstr>Proxy – General principles</vt:lpstr>
      <vt:lpstr>Proxy - Diagram</vt:lpstr>
      <vt:lpstr>Proxy – Example</vt:lpstr>
      <vt:lpstr>Proxy – Example</vt:lpstr>
      <vt:lpstr>Proxy – Testing</vt:lpstr>
    </vt:vector>
  </TitlesOfParts>
  <Company>ASE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 11</dc:title>
  <dc:creator>Madalina Zurini</dc:creator>
  <cp:lastModifiedBy>Madalina Zurini</cp:lastModifiedBy>
  <cp:revision>2</cp:revision>
  <dcterms:created xsi:type="dcterms:W3CDTF">2019-05-15T06:29:50Z</dcterms:created>
  <dcterms:modified xsi:type="dcterms:W3CDTF">2019-05-15T06:47:06Z</dcterms:modified>
</cp:coreProperties>
</file>