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5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333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53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581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57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372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718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78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6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6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45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90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0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41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887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819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8A24-25F7-42E6-9A3D-99B438BF8697}" type="datetimeFigureOut">
              <a:rPr lang="ro-RO" smtClean="0"/>
              <a:t>17.05.2019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C747F9-AF01-4020-B4EF-119A794A568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51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12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Command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352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875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actiuni</a:t>
            </a:r>
            <a:r>
              <a:rPr lang="en-US" dirty="0" smtClean="0"/>
              <a:t>/</a:t>
            </a:r>
            <a:r>
              <a:rPr lang="en-US" dirty="0" err="1" smtClean="0"/>
              <a:t>comenzi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pot fi </a:t>
            </a:r>
            <a:r>
              <a:rPr lang="en-US" dirty="0" err="1" smtClean="0"/>
              <a:t>executate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tarziu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decupleaza</a:t>
            </a:r>
            <a:r>
              <a:rPr lang="en-US" dirty="0" smtClean="0"/>
              <a:t> </a:t>
            </a:r>
            <a:r>
              <a:rPr lang="en-US" dirty="0" err="1" smtClean="0"/>
              <a:t>executia</a:t>
            </a:r>
            <a:r>
              <a:rPr lang="en-US" dirty="0" smtClean="0"/>
              <a:t> </a:t>
            </a:r>
            <a:r>
              <a:rPr lang="en-US" dirty="0" err="1" smtClean="0"/>
              <a:t>intarziata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actiuni</a:t>
            </a:r>
            <a:r>
              <a:rPr lang="en-US" dirty="0" smtClean="0"/>
              <a:t> de </a:t>
            </a:r>
            <a:r>
              <a:rPr lang="en-US" dirty="0" err="1" smtClean="0"/>
              <a:t>proprietar</a:t>
            </a:r>
            <a:r>
              <a:rPr lang="en-US" dirty="0" smtClean="0"/>
              <a:t>/</a:t>
            </a:r>
            <a:r>
              <a:rPr lang="en-US" dirty="0" err="1" smtClean="0"/>
              <a:t>declansator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46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-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25" y="1600200"/>
            <a:ext cx="8856000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09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133601"/>
            <a:ext cx="3629025" cy="14192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86200"/>
            <a:ext cx="4191000" cy="1123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1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747189"/>
            <a:ext cx="9782175" cy="42780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1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929" y="1600200"/>
            <a:ext cx="6571195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76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487" y="1600200"/>
            <a:ext cx="8644079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4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111" y="1600200"/>
            <a:ext cx="8150831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81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– </a:t>
            </a:r>
            <a:r>
              <a:rPr lang="en-US" dirty="0" err="1" smtClean="0"/>
              <a:t>Testare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805766"/>
            <a:ext cx="9782175" cy="416086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2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 OF RESPONSABILITY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47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lant</a:t>
            </a:r>
            <a:r>
              <a:rPr lang="en-US" dirty="0" smtClean="0"/>
              <a:t> de </a:t>
            </a:r>
            <a:r>
              <a:rPr lang="en-US" dirty="0" err="1" smtClean="0"/>
              <a:t>responsabili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pot </a:t>
            </a:r>
            <a:r>
              <a:rPr lang="en-US" dirty="0" err="1" smtClean="0"/>
              <a:t>trata</a:t>
            </a:r>
            <a:r>
              <a:rPr lang="en-US" dirty="0" smtClean="0"/>
              <a:t> un </a:t>
            </a:r>
            <a:r>
              <a:rPr lang="en-US" dirty="0" err="1" smtClean="0"/>
              <a:t>eveniment</a:t>
            </a:r>
            <a:endParaRPr lang="en-US" dirty="0" smtClean="0"/>
          </a:p>
          <a:p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atasat</a:t>
            </a:r>
            <a:r>
              <a:rPr lang="en-US" dirty="0" smtClean="0"/>
              <a:t> </a:t>
            </a:r>
            <a:r>
              <a:rPr lang="en-US" dirty="0" err="1" smtClean="0"/>
              <a:t>evenimentului</a:t>
            </a:r>
            <a:r>
              <a:rPr lang="en-US" dirty="0" smtClean="0"/>
              <a:t> -&gt; o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particulara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 </a:t>
            </a:r>
            <a:r>
              <a:rPr lang="en-US" dirty="0" err="1" smtClean="0"/>
              <a:t>respectivul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43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386" y="1600200"/>
            <a:ext cx="6822281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24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928933"/>
            <a:ext cx="7897090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9" y="2443163"/>
            <a:ext cx="8029575" cy="28860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84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762903"/>
            <a:ext cx="9782175" cy="42465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110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309813"/>
            <a:ext cx="8972550" cy="31527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0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– </a:t>
            </a:r>
            <a:r>
              <a:rPr lang="en-US" dirty="0" err="1" smtClean="0"/>
              <a:t>Testare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44" y="1600200"/>
            <a:ext cx="7417165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16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139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Sem 12</vt:lpstr>
      <vt:lpstr>CHAIN OF RESPONSABILITY</vt:lpstr>
      <vt:lpstr>Chain of Responsibility – Principii generale</vt:lpstr>
      <vt:lpstr>Chain of Responsibility – Diagrama</vt:lpstr>
      <vt:lpstr>Chain of Responsibility – Exemplu</vt:lpstr>
      <vt:lpstr>Chain of Responsibility – Exemplu</vt:lpstr>
      <vt:lpstr>Chain of Responsibility – Exemplu</vt:lpstr>
      <vt:lpstr>Chain of Responsibility – Exemplu</vt:lpstr>
      <vt:lpstr>Chain of Responsibility – Testare</vt:lpstr>
      <vt:lpstr>COMMAND</vt:lpstr>
      <vt:lpstr>Command – Principii generale</vt:lpstr>
      <vt:lpstr>Command - Diagrama</vt:lpstr>
      <vt:lpstr>Command – Exemplu practic</vt:lpstr>
      <vt:lpstr>Command – Exemplu practic</vt:lpstr>
      <vt:lpstr>Command – Exemplu practic</vt:lpstr>
      <vt:lpstr>Command – Exemplu practic</vt:lpstr>
      <vt:lpstr>Command – Exemplu practic</vt:lpstr>
      <vt:lpstr>Command – Testare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12</dc:title>
  <dc:creator>Madalina Zurini</dc:creator>
  <cp:lastModifiedBy>Madalina Zurini</cp:lastModifiedBy>
  <cp:revision>2</cp:revision>
  <dcterms:created xsi:type="dcterms:W3CDTF">2019-05-15T07:46:19Z</dcterms:created>
  <dcterms:modified xsi:type="dcterms:W3CDTF">2019-05-17T06:48:24Z</dcterms:modified>
</cp:coreProperties>
</file>