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3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047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54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001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53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321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976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9727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23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6638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577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6780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249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9323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1500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3620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2225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6165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1468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9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4505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39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6696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8480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6828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265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512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733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414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078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53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043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993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94E5-9CB5-44A5-9383-215FDAC50DD8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59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</a:t>
            </a:r>
            <a:r>
              <a:rPr lang="en-US" dirty="0" smtClean="0"/>
              <a:t> 13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Memento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Observer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988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Comportamental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97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err="1" smtClean="0"/>
              <a:t>Principii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Notificarea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la </a:t>
            </a:r>
            <a:r>
              <a:rPr lang="en-US" dirty="0" err="1" smtClean="0"/>
              <a:t>producerea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eveniment</a:t>
            </a:r>
            <a:endParaRPr lang="en-US" dirty="0" smtClean="0"/>
          </a:p>
          <a:p>
            <a:r>
              <a:rPr lang="en-US" dirty="0" err="1" smtClean="0"/>
              <a:t>Componentele</a:t>
            </a:r>
            <a:r>
              <a:rPr lang="en-US" dirty="0" smtClean="0"/>
              <a:t> se </a:t>
            </a:r>
            <a:r>
              <a:rPr lang="en-US" dirty="0" err="1" smtClean="0"/>
              <a:t>aboneaza</a:t>
            </a:r>
            <a:r>
              <a:rPr lang="en-US" dirty="0" smtClean="0"/>
              <a:t> la </a:t>
            </a:r>
            <a:r>
              <a:rPr lang="en-US" dirty="0" err="1" smtClean="0"/>
              <a:t>acel</a:t>
            </a:r>
            <a:r>
              <a:rPr lang="en-US" dirty="0" smtClean="0"/>
              <a:t> </a:t>
            </a:r>
            <a:r>
              <a:rPr lang="en-US" dirty="0" err="1" smtClean="0"/>
              <a:t>eveniment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producerea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eveniment</a:t>
            </a:r>
            <a:r>
              <a:rPr lang="en-US" dirty="0" smtClean="0"/>
              <a:t> pot fi </a:t>
            </a:r>
            <a:r>
              <a:rPr lang="en-US" dirty="0" err="1" smtClean="0"/>
              <a:t>notificate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5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- </a:t>
            </a:r>
            <a:r>
              <a:rPr lang="en-US" dirty="0" err="1" smtClean="0"/>
              <a:t>Diagrama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1785653"/>
            <a:ext cx="9782175" cy="42010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04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125" y="1600200"/>
            <a:ext cx="9738803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8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925" y="3295650"/>
            <a:ext cx="4267200" cy="11811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235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587" y="1600200"/>
            <a:ext cx="6041876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88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4" y="2609850"/>
            <a:ext cx="9267825" cy="25527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759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687" y="1600200"/>
            <a:ext cx="6337679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Comportamental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57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</a:t>
            </a:r>
            <a:r>
              <a:rPr lang="en-US" dirty="0" err="1" smtClean="0"/>
              <a:t>Principii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Aplicatie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trateaza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eveniment</a:t>
            </a:r>
            <a:r>
              <a:rPr lang="en-US" dirty="0" smtClean="0"/>
              <a:t> </a:t>
            </a:r>
            <a:r>
              <a:rPr lang="en-US" dirty="0" err="1" smtClean="0"/>
              <a:t>diferit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starea</a:t>
            </a:r>
            <a:r>
              <a:rPr lang="en-US" dirty="0" smtClean="0"/>
              <a:t> in care se </a:t>
            </a:r>
            <a:r>
              <a:rPr lang="en-US" dirty="0" err="1" smtClean="0"/>
              <a:t>afla</a:t>
            </a:r>
            <a:endParaRPr lang="en-US" dirty="0" smtClean="0"/>
          </a:p>
          <a:p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stari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creasca</a:t>
            </a:r>
            <a:r>
              <a:rPr lang="en-US" dirty="0" smtClean="0"/>
              <a:t> in </a:t>
            </a:r>
            <a:r>
              <a:rPr lang="en-US" dirty="0" err="1" smtClean="0"/>
              <a:t>timp</a:t>
            </a:r>
            <a:endParaRPr lang="en-US" dirty="0" smtClean="0"/>
          </a:p>
          <a:p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tratare</a:t>
            </a:r>
            <a:r>
              <a:rPr lang="en-US" dirty="0" smtClean="0"/>
              <a:t> a </a:t>
            </a:r>
            <a:r>
              <a:rPr lang="en-US" dirty="0" err="1" smtClean="0"/>
              <a:t>actiunii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asociat</a:t>
            </a:r>
            <a:r>
              <a:rPr lang="en-US" dirty="0" smtClean="0"/>
              <a:t> cu </a:t>
            </a:r>
            <a:r>
              <a:rPr lang="en-US" dirty="0" err="1" smtClean="0"/>
              <a:t>starea</a:t>
            </a:r>
            <a:r>
              <a:rPr lang="en-US" dirty="0" smtClean="0"/>
              <a:t> in care se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obiectul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26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MEMENTO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Comportamental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20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- </a:t>
            </a:r>
            <a:r>
              <a:rPr lang="en-US" dirty="0" err="1" smtClean="0"/>
              <a:t>Diagrama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600994"/>
            <a:ext cx="8742467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30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752601"/>
            <a:ext cx="3105150" cy="15906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4343400"/>
            <a:ext cx="4800600" cy="11239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124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1609725"/>
            <a:ext cx="6934200" cy="45529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39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2523781"/>
            <a:ext cx="9782175" cy="272483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76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834" y="2590800"/>
            <a:ext cx="9782175" cy="25212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65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</a:t>
            </a:r>
            <a:r>
              <a:rPr lang="en-US" dirty="0" err="1" smtClean="0"/>
              <a:t>Testare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2138363"/>
            <a:ext cx="8686800" cy="34956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867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err="1" smtClean="0"/>
              <a:t>Principii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Salvarea</a:t>
            </a:r>
            <a:r>
              <a:rPr lang="en-US" dirty="0" smtClean="0"/>
              <a:t> </a:t>
            </a:r>
            <a:r>
              <a:rPr lang="en-US" dirty="0" err="1" smtClean="0"/>
              <a:t>starii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endParaRPr lang="en-US" dirty="0" smtClean="0"/>
          </a:p>
          <a:p>
            <a:r>
              <a:rPr lang="en-US" dirty="0" err="1" smtClean="0"/>
              <a:t>Obiectul</a:t>
            </a:r>
            <a:r>
              <a:rPr lang="en-US" dirty="0" smtClean="0"/>
              <a:t> 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restaure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anterioare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77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- </a:t>
            </a:r>
            <a:r>
              <a:rPr lang="en-US" dirty="0" err="1" smtClean="0"/>
              <a:t>Diagrama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32" y="1600200"/>
            <a:ext cx="8980389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991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941" y="1600200"/>
            <a:ext cx="8819168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70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2824159"/>
            <a:ext cx="9782175" cy="212408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32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009" y="1600200"/>
            <a:ext cx="8257032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21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1955728"/>
            <a:ext cx="9782175" cy="38609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08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err="1" smtClean="0"/>
              <a:t>Testare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616" y="1600200"/>
            <a:ext cx="8081818" cy="4572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77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</Words>
  <Application>Microsoft Office PowerPoint</Application>
  <PresentationFormat>Widescreen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1_Wisp</vt:lpstr>
      <vt:lpstr>Sem 13</vt:lpstr>
      <vt:lpstr>MEMENTO</vt:lpstr>
      <vt:lpstr>Memento – Principii generale</vt:lpstr>
      <vt:lpstr>Memento - Diagrama</vt:lpstr>
      <vt:lpstr>Memento – Exemplu practic</vt:lpstr>
      <vt:lpstr>Memento – Exemplu practic</vt:lpstr>
      <vt:lpstr>Memento – Exemplu practic</vt:lpstr>
      <vt:lpstr>Memento – Exemplu practic</vt:lpstr>
      <vt:lpstr>Memento – Testare</vt:lpstr>
      <vt:lpstr>OBSERVER</vt:lpstr>
      <vt:lpstr>Observer – Principii generale</vt:lpstr>
      <vt:lpstr>Observer - Diagrama</vt:lpstr>
      <vt:lpstr>Observer – Exemplu practic</vt:lpstr>
      <vt:lpstr>Observer – Exemplu practic</vt:lpstr>
      <vt:lpstr>Observer – Exemplu practic</vt:lpstr>
      <vt:lpstr>Observer – Exemplu practic</vt:lpstr>
      <vt:lpstr>Observer – Exemplu practic</vt:lpstr>
      <vt:lpstr>STATE</vt:lpstr>
      <vt:lpstr>State – Principii generale</vt:lpstr>
      <vt:lpstr>State - Diagrama</vt:lpstr>
      <vt:lpstr>State – Exemplu practic</vt:lpstr>
      <vt:lpstr>State – Exemplu practic</vt:lpstr>
      <vt:lpstr>State – Exemplu practic</vt:lpstr>
      <vt:lpstr>State – Exemplu practic</vt:lpstr>
      <vt:lpstr>State – Testare</vt:lpstr>
    </vt:vector>
  </TitlesOfParts>
  <Company>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13</dc:title>
  <dc:creator>Madalina Zurini</dc:creator>
  <cp:lastModifiedBy>Madalina Zurini</cp:lastModifiedBy>
  <cp:revision>2</cp:revision>
  <dcterms:created xsi:type="dcterms:W3CDTF">2019-05-15T08:43:06Z</dcterms:created>
  <dcterms:modified xsi:type="dcterms:W3CDTF">2019-05-15T08:46:38Z</dcterms:modified>
</cp:coreProperties>
</file>