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65" r:id="rId10"/>
    <p:sldId id="266" r:id="rId11"/>
    <p:sldId id="267" r:id="rId12"/>
    <p:sldId id="268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23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146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450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539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848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682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26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66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57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249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932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5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36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22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616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94E5-9CB5-44A5-9383-215FDAC50DD8}" type="datetimeFigureOut">
              <a:rPr lang="ro-RO" smtClean="0"/>
              <a:t>22.05.2019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A1FDD5-3010-4A7E-A492-82558CF46F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759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13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Memento</a:t>
            </a:r>
          </a:p>
          <a:p>
            <a:r>
              <a:rPr lang="en-US" dirty="0" smtClean="0"/>
              <a:t>Observer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988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Notify the components if one event happened</a:t>
            </a:r>
          </a:p>
          <a:p>
            <a:r>
              <a:rPr lang="en-US" dirty="0" smtClean="0"/>
              <a:t>The components subscribe to the event</a:t>
            </a:r>
          </a:p>
          <a:p>
            <a:r>
              <a:rPr lang="en-US" dirty="0" smtClean="0"/>
              <a:t>When one event is happening more components can be notified once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5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- </a:t>
            </a:r>
            <a:r>
              <a:rPr lang="en-US" dirty="0" smtClean="0"/>
              <a:t>Diagram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785653"/>
            <a:ext cx="9782175" cy="420109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04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593" y="1437799"/>
            <a:ext cx="3657600" cy="800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13" y="2467927"/>
            <a:ext cx="75438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543" y="1905000"/>
            <a:ext cx="81724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37" y="1474470"/>
            <a:ext cx="893963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41" y="1905000"/>
            <a:ext cx="9598454" cy="38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MEMENTO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smtClean="0"/>
              <a:t>Behavioral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20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the state of an object</a:t>
            </a:r>
            <a:endParaRPr lang="en-US" dirty="0" smtClean="0"/>
          </a:p>
          <a:p>
            <a:r>
              <a:rPr lang="en-US" dirty="0" smtClean="0"/>
              <a:t>Object can restore the state based on a previous state stored in the manager of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77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- </a:t>
            </a:r>
            <a:r>
              <a:rPr lang="en-US" dirty="0" smtClean="0"/>
              <a:t>Diagram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32" y="1600200"/>
            <a:ext cx="8980389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599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892" y="1600200"/>
            <a:ext cx="7522453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088" y="1657350"/>
            <a:ext cx="5774744" cy="4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758" y="1905000"/>
            <a:ext cx="8768218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 – </a:t>
            </a:r>
            <a:r>
              <a:rPr lang="en-US" dirty="0" smtClean="0"/>
              <a:t>Example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101" y="1659691"/>
            <a:ext cx="7262110" cy="43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smtClean="0"/>
              <a:t>Behavioral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1_Wisp</vt:lpstr>
      <vt:lpstr>Sem 13</vt:lpstr>
      <vt:lpstr>MEMENTO</vt:lpstr>
      <vt:lpstr>Memento </vt:lpstr>
      <vt:lpstr>Memento - Diagram</vt:lpstr>
      <vt:lpstr>Memento – Example</vt:lpstr>
      <vt:lpstr>Memento – Example</vt:lpstr>
      <vt:lpstr>Memento – Example</vt:lpstr>
      <vt:lpstr>Memento – Example</vt:lpstr>
      <vt:lpstr>OBSERVER</vt:lpstr>
      <vt:lpstr>Observer</vt:lpstr>
      <vt:lpstr>Observer - Diagram</vt:lpstr>
      <vt:lpstr>Observer – Example</vt:lpstr>
      <vt:lpstr>Observer – Example</vt:lpstr>
      <vt:lpstr>Observer – Example</vt:lpstr>
      <vt:lpstr>Observer – Example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13</dc:title>
  <dc:creator>Madalina Zurini</dc:creator>
  <cp:lastModifiedBy>Madalina Zurini</cp:lastModifiedBy>
  <cp:revision>11</cp:revision>
  <dcterms:created xsi:type="dcterms:W3CDTF">2019-05-15T08:43:06Z</dcterms:created>
  <dcterms:modified xsi:type="dcterms:W3CDTF">2019-05-22T07:01:12Z</dcterms:modified>
</cp:coreProperties>
</file>