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EA9-128D-4F98-995E-406561027EB7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68C3D8-7B4E-4C2E-8A54-ECD1E0760AC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037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EA9-128D-4F98-995E-406561027EB7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68C3D8-7B4E-4C2E-8A54-ECD1E0760AC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0007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EA9-128D-4F98-995E-406561027EB7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68C3D8-7B4E-4C2E-8A54-ECD1E0760ACB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7300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EA9-128D-4F98-995E-406561027EB7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68C3D8-7B4E-4C2E-8A54-ECD1E0760AC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42509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EA9-128D-4F98-995E-406561027EB7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68C3D8-7B4E-4C2E-8A54-ECD1E0760ACB}" type="slidenum">
              <a:rPr lang="ro-RO" smtClean="0"/>
              <a:t>‹#›</a:t>
            </a:fld>
            <a:endParaRPr lang="ro-R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5242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EA9-128D-4F98-995E-406561027EB7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68C3D8-7B4E-4C2E-8A54-ECD1E0760AC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1802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EA9-128D-4F98-995E-406561027EB7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C3D8-7B4E-4C2E-8A54-ECD1E0760AC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90409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EA9-128D-4F98-995E-406561027EB7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C3D8-7B4E-4C2E-8A54-ECD1E0760AC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0636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EA9-128D-4F98-995E-406561027EB7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68C3D8-7B4E-4C2E-8A54-ECD1E0760AC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955733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EA9-128D-4F98-995E-406561027EB7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C3D8-7B4E-4C2E-8A54-ECD1E0760AC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55032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EA9-128D-4F98-995E-406561027EB7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68C3D8-7B4E-4C2E-8A54-ECD1E0760AC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2085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EA9-128D-4F98-995E-406561027EB7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C3D8-7B4E-4C2E-8A54-ECD1E0760AC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473916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EA9-128D-4F98-995E-406561027EB7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68C3D8-7B4E-4C2E-8A54-ECD1E0760AC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8170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EA9-128D-4F98-995E-406561027EB7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68C3D8-7B4E-4C2E-8A54-ECD1E0760AC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88130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EA9-128D-4F98-995E-406561027EB7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C3D8-7B4E-4C2E-8A54-ECD1E0760AC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94890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EA9-128D-4F98-995E-406561027EB7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C3D8-7B4E-4C2E-8A54-ECD1E0760AC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291449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EA9-128D-4F98-995E-406561027EB7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C3D8-7B4E-4C2E-8A54-ECD1E0760AC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429680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EA9-128D-4F98-995E-406561027EB7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68C3D8-7B4E-4C2E-8A54-ECD1E0760AC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081252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EA9-128D-4F98-995E-406561027EB7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68C3D8-7B4E-4C2E-8A54-ECD1E0760AC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813020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EA9-128D-4F98-995E-406561027EB7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68C3D8-7B4E-4C2E-8A54-ECD1E0760ACB}" type="slidenum">
              <a:rPr lang="ro-RO" smtClean="0"/>
              <a:t>‹#›</a:t>
            </a:fld>
            <a:endParaRPr lang="ro-RO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39411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EA9-128D-4F98-995E-406561027EB7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68C3D8-7B4E-4C2E-8A54-ECD1E0760AC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751050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EA9-128D-4F98-995E-406561027EB7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68C3D8-7B4E-4C2E-8A54-ECD1E0760ACB}" type="slidenum">
              <a:rPr lang="ro-RO" smtClean="0"/>
              <a:t>‹#›</a:t>
            </a:fld>
            <a:endParaRPr lang="ro-RO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709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EA9-128D-4F98-995E-406561027EB7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68C3D8-7B4E-4C2E-8A54-ECD1E0760AC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176987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EA9-128D-4F98-995E-406561027EB7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68C3D8-7B4E-4C2E-8A54-ECD1E0760AC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812851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EA9-128D-4F98-995E-406561027EB7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C3D8-7B4E-4C2E-8A54-ECD1E0760AC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983862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EA9-128D-4F98-995E-406561027EB7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C3D8-7B4E-4C2E-8A54-ECD1E0760AC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0549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EA9-128D-4F98-995E-406561027EB7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68C3D8-7B4E-4C2E-8A54-ECD1E0760AC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8405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EA9-128D-4F98-995E-406561027EB7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68C3D8-7B4E-4C2E-8A54-ECD1E0760AC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5362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EA9-128D-4F98-995E-406561027EB7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C3D8-7B4E-4C2E-8A54-ECD1E0760AC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7452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EA9-128D-4F98-995E-406561027EB7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C3D8-7B4E-4C2E-8A54-ECD1E0760AC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6865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EA9-128D-4F98-995E-406561027EB7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C3D8-7B4E-4C2E-8A54-ECD1E0760AC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0797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6EA9-128D-4F98-995E-406561027EB7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68C3D8-7B4E-4C2E-8A54-ECD1E0760AC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860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56EA9-128D-4F98-995E-406561027EB7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68C3D8-7B4E-4C2E-8A54-ECD1E0760AC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736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56EA9-128D-4F98-995E-406561027EB7}" type="datetimeFigureOut">
              <a:rPr lang="ro-RO" smtClean="0"/>
              <a:t>15.05.2019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68C3D8-7B4E-4C2E-8A54-ECD1E0760ACB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9442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Sem</a:t>
            </a:r>
            <a:r>
              <a:rPr lang="en-US" dirty="0" smtClean="0"/>
              <a:t> 14</a:t>
            </a:r>
            <a:endParaRPr lang="ro-R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</a:p>
          <a:p>
            <a:r>
              <a:rPr lang="en-US" dirty="0" smtClean="0"/>
              <a:t>Q&amp;A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4388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</a:t>
            </a:r>
            <a:endParaRPr lang="ro-RO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DP </a:t>
            </a:r>
            <a:r>
              <a:rPr lang="en-US" dirty="0" err="1" smtClean="0"/>
              <a:t>Comportamental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9525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– </a:t>
            </a:r>
            <a:r>
              <a:rPr lang="en-US" dirty="0" err="1" smtClean="0"/>
              <a:t>Principii</a:t>
            </a:r>
            <a:r>
              <a:rPr lang="en-US" dirty="0" smtClean="0"/>
              <a:t> </a:t>
            </a:r>
            <a:r>
              <a:rPr lang="en-US" dirty="0" err="1" smtClean="0"/>
              <a:t>generale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Implementare</a:t>
            </a:r>
            <a:r>
              <a:rPr lang="en-US" dirty="0" smtClean="0"/>
              <a:t> </a:t>
            </a:r>
            <a:r>
              <a:rPr lang="en-US" dirty="0" err="1" smtClean="0"/>
              <a:t>algoritm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presupune</a:t>
            </a:r>
            <a:r>
              <a:rPr lang="en-US" dirty="0" smtClean="0"/>
              <a:t> o </a:t>
            </a:r>
            <a:r>
              <a:rPr lang="en-US" dirty="0" err="1" smtClean="0"/>
              <a:t>secventa</a:t>
            </a:r>
            <a:r>
              <a:rPr lang="en-US" dirty="0" smtClean="0"/>
              <a:t> </a:t>
            </a:r>
            <a:r>
              <a:rPr lang="en-US" dirty="0" err="1" smtClean="0"/>
              <a:t>predefinita</a:t>
            </a:r>
            <a:r>
              <a:rPr lang="en-US" dirty="0" smtClean="0"/>
              <a:t> de </a:t>
            </a:r>
            <a:r>
              <a:rPr lang="en-US" dirty="0" err="1" smtClean="0"/>
              <a:t>pasi</a:t>
            </a:r>
            <a:endParaRPr lang="en-US" dirty="0" smtClean="0"/>
          </a:p>
          <a:p>
            <a:r>
              <a:rPr lang="en-US" dirty="0" smtClean="0"/>
              <a:t>Se </a:t>
            </a:r>
            <a:r>
              <a:rPr lang="en-US" dirty="0" err="1" smtClean="0"/>
              <a:t>defineste</a:t>
            </a:r>
            <a:r>
              <a:rPr lang="en-US" dirty="0" smtClean="0"/>
              <a:t> schema </a:t>
            </a:r>
            <a:r>
              <a:rPr lang="en-US" dirty="0" err="1" smtClean="0"/>
              <a:t>algoritmului</a:t>
            </a:r>
            <a:endParaRPr lang="en-US" dirty="0" smtClean="0"/>
          </a:p>
          <a:p>
            <a:r>
              <a:rPr lang="en-US" dirty="0" err="1" smtClean="0"/>
              <a:t>Metodele</a:t>
            </a:r>
            <a:r>
              <a:rPr lang="en-US" dirty="0" smtClean="0"/>
              <a:t> concrete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apelate</a:t>
            </a:r>
            <a:r>
              <a:rPr lang="en-US" dirty="0" smtClean="0"/>
              <a:t> de </a:t>
            </a:r>
            <a:r>
              <a:rPr lang="en-US" dirty="0" err="1" smtClean="0"/>
              <a:t>metoda</a:t>
            </a:r>
            <a:r>
              <a:rPr lang="en-US" dirty="0" smtClean="0"/>
              <a:t> template</a:t>
            </a:r>
            <a:endParaRPr lang="ro-R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7483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- </a:t>
            </a:r>
            <a:r>
              <a:rPr lang="en-US" dirty="0" err="1" smtClean="0"/>
              <a:t>Diagrama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242" y="1600200"/>
            <a:ext cx="7778566" cy="4572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9073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–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564" y="2219325"/>
            <a:ext cx="7019925" cy="333375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2028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– </a:t>
            </a:r>
            <a:r>
              <a:rPr lang="en-US" dirty="0" err="1" smtClean="0"/>
              <a:t>Exemplu</a:t>
            </a:r>
            <a:r>
              <a:rPr lang="en-US" dirty="0" smtClean="0"/>
              <a:t> </a:t>
            </a:r>
            <a:r>
              <a:rPr lang="en-US" dirty="0" err="1" smtClean="0"/>
              <a:t>practic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39" y="1616451"/>
            <a:ext cx="9782175" cy="453949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1225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– </a:t>
            </a:r>
            <a:r>
              <a:rPr lang="en-US" dirty="0" err="1" smtClean="0"/>
              <a:t>Testare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550" y="2228850"/>
            <a:ext cx="8743950" cy="33147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madalina.zurini@csie.ase.ro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0127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1_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1_Wisp</vt:lpstr>
      <vt:lpstr>Sem 14</vt:lpstr>
      <vt:lpstr>TEMPLATE</vt:lpstr>
      <vt:lpstr>Template – Principii generale</vt:lpstr>
      <vt:lpstr>Template - Diagrama</vt:lpstr>
      <vt:lpstr>Template – Exemplu practic</vt:lpstr>
      <vt:lpstr>Template – Exemplu practic</vt:lpstr>
      <vt:lpstr>Template – Testare</vt:lpstr>
    </vt:vector>
  </TitlesOfParts>
  <Company>ASE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 14</dc:title>
  <dc:creator>Madalina Zurini</dc:creator>
  <cp:lastModifiedBy>Madalina Zurini</cp:lastModifiedBy>
  <cp:revision>1</cp:revision>
  <dcterms:created xsi:type="dcterms:W3CDTF">2019-05-15T08:45:17Z</dcterms:created>
  <dcterms:modified xsi:type="dcterms:W3CDTF">2019-05-15T08:46:12Z</dcterms:modified>
</cp:coreProperties>
</file>