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A1A2-0AC8-48BD-BCA2-BD24E43401E1}" type="datetimeFigureOut">
              <a:rPr lang="ro-RO" smtClean="0"/>
              <a:t>02.07.2020</a:t>
            </a:fld>
            <a:endParaRPr lang="ro-R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5F49-C8AA-41B3-956C-B79F2C1FB28C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82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41165C-5424-40CE-BDD6-9A8E9E2EE51B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2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20488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040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965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48863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05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813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ABF2-7113-45F9-8848-EBBCC3FE7DEE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6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C7A1-2DBB-41AE-9B75-CD77B9703742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5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573C-C211-4680-90F9-B893FE8FE56F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31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9387-0BA0-4610-9DAA-DC9DCAA38338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2131-3BCB-4EFC-8C7B-7E961783CD63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91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46D-C45B-4AB0-AADA-8D12B1B43830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2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A7AF-E8BF-4630-8305-0621BCC999D1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E5EF-CAE1-4329-ADE4-8636C66C2D27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456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61B3-CF9A-4BFF-94E7-70E01E89CC68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E904-1101-476F-9F34-BA1AFEAB5D82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073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11BFC-988B-4619-9E1C-0ABCB0D97F09}" type="datetime1">
              <a:rPr lang="ro-RO" smtClean="0"/>
              <a:t>02.07.2020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694D3E-81DB-41C4-B674-BC4E841D2855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83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MYIM8aJtVQ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B276-F3EA-4D6D-8020-EAFFF00A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6549"/>
            <a:ext cx="9144000" cy="2387600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F771D-46CC-4798-87FC-E4407A0E1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0548" y="3750893"/>
            <a:ext cx="7414437" cy="1395265"/>
          </a:xfrm>
        </p:spPr>
        <p:txBody>
          <a:bodyPr>
            <a:normAutofit fontScale="92500"/>
          </a:bodyPr>
          <a:lstStyle/>
          <a:p>
            <a:pPr algn="l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de:			     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Coordonator științific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Vătămănelu Andree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				         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Lector dr. Alex Moruz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4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1F9C-9A8C-45E2-A849-EFB057F7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B35E-43CA-4F8B-BA7A-1DA003B7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L="514350" indent="-514350"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</a:t>
            </a:r>
          </a:p>
          <a:p>
            <a:pPr marL="514350" indent="-514350"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14350" indent="-514350"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dezvoltare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</a:p>
          <a:p>
            <a:pPr marL="514350" indent="-514350">
              <a:buAutoNum type="arabicPeriod"/>
            </a:pP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CDFF2-CA28-41A4-B344-918586C4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2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0340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026-A42F-482A-B604-BB8151AD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9101-3591-46EA-95A9-492A83A6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Având în vedere situația actuală în care am fost obligați să stăm în casă, comunicarea între studenți și profesorii lor de licență s-a diminuat, nemaiavând posibilitatea de a se întâlni față în față.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Astfel, rolul principal al acestei aplicații este de a crea o platformă în care studenții și profesorii pot comunica mai ușor, și unde pot găsi toate informațiile de care au nevoie, nemenținând cont de alte site-uri externe.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C473A-4A94-4EED-B4E1-99A84AA8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676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E977-9C9E-491C-9D34-EDF6EDBB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414C-7032-4ED5-BF0B-44B52DBE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8651"/>
            <a:ext cx="10515600" cy="3115340"/>
          </a:xfrm>
        </p:spPr>
        <p:txBody>
          <a:bodyPr>
            <a:normAutofit/>
          </a:bodyPr>
          <a:lstStyle/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pPr lvl="1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Contribuția personala</a:t>
            </a:r>
          </a:p>
          <a:p>
            <a:pPr lvl="1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 implementate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65CB-7900-44F3-BFCF-7C698D3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4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0176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BDA2-9F04-432A-8144-01A822CF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Arhitectură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96E099-242C-43A1-8F4F-BCB19599E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75" y="2519916"/>
            <a:ext cx="7558050" cy="37284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D7F40-EB99-4329-AC6F-B00E8EA5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5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38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C1E5-67DF-4FDC-9455-E4A5B7BE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04CC-FA23-41C4-A995-B0DF7E26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https://www.youtube.com/watch?v=4MYIM8aJtVQ&amp;feature=youtu.be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1837-0964-4C10-A87F-A380B94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6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21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65E9-AB0F-4D91-8DA9-22E867D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dezvoltare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C2FB-CA99-49D7-93AC-6747CE93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Adăugarea unui chat pentru a facilita mai mult comunicarea dintre student si profesor.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xtinderea aplicației pe partea de mobile, pentru a avea o comunicare mai rapidă și mai ușoară.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16087-38AC-4CFE-971D-CC7C2720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7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818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10E0-C1CC-4DE2-A9CD-AF9E92DD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6DD2F-94B9-4D5C-8B5C-CEB27631C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FA5EB-9A55-48DC-A2B5-A8695442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8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329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E4D1-FDB9-46B8-9395-F2899777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mulțumesc!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4020-EDA7-41E4-9CD8-859163FDE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5549-CB70-42A1-80F0-224D694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4D3E-81DB-41C4-B674-BC4E841D2855}" type="slidenum">
              <a:rPr lang="ro-RO" smtClean="0"/>
              <a:t>9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1817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331</TotalTime>
  <Words>198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Organic</vt:lpstr>
      <vt:lpstr>License Management</vt:lpstr>
      <vt:lpstr>Cuprins</vt:lpstr>
      <vt:lpstr>Introducere</vt:lpstr>
      <vt:lpstr>Contribuții</vt:lpstr>
      <vt:lpstr>Arhitectură</vt:lpstr>
      <vt:lpstr>Demo</vt:lpstr>
      <vt:lpstr>Direcții de dezvoltare</vt:lpstr>
      <vt:lpstr>Concluzie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Management</dc:title>
  <dc:creator>Andreea Vatamanelu</dc:creator>
  <cp:lastModifiedBy>Andreea Vatamanelu</cp:lastModifiedBy>
  <cp:revision>13</cp:revision>
  <dcterms:created xsi:type="dcterms:W3CDTF">2020-06-25T02:39:47Z</dcterms:created>
  <dcterms:modified xsi:type="dcterms:W3CDTF">2020-07-02T02:38:30Z</dcterms:modified>
</cp:coreProperties>
</file>