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96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9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B8E0B-F5E9-4B54-BEB0-4C7C65F768E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61E81C2-590F-47CF-8ACF-F88E7F8AC73D}">
      <dgm:prSet/>
      <dgm:spPr/>
      <dgm:t>
        <a:bodyPr/>
        <a:lstStyle/>
        <a:p>
          <a:r>
            <a:rPr lang="ro-RO" dirty="0">
              <a:latin typeface="Times New Roman" panose="02020603050405020304" pitchFamily="18" charset="0"/>
              <a:cs typeface="Times New Roman" panose="02020603050405020304" pitchFamily="18" charset="0"/>
            </a:rPr>
            <a:t>Scopul principal al acestui proiect este de a oferi o perspectivă clară asupra algoritmului </a:t>
          </a:r>
          <a:r>
            <a:rPr lang="ro-RO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dirty="0">
              <a:latin typeface="Times New Roman" panose="02020603050405020304" pitchFamily="18" charset="0"/>
              <a:cs typeface="Times New Roman" panose="02020603050405020304" pitchFamily="18" charset="0"/>
            </a:rPr>
            <a:t>, subliniind atât aspectele teoretice, cât și cele practice ale implementării sale.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D62328-0953-4584-A848-DF85C7AF39C4}" type="parTrans" cxnId="{B45A66E4-DFA7-4E17-A66D-7E2BB6A93D70}">
      <dgm:prSet/>
      <dgm:spPr/>
      <dgm:t>
        <a:bodyPr/>
        <a:lstStyle/>
        <a:p>
          <a:endParaRPr lang="en-US"/>
        </a:p>
      </dgm:t>
    </dgm:pt>
    <dgm:pt modelId="{C5D7195E-7369-4D18-9696-ACEF46C87E53}" type="sibTrans" cxnId="{B45A66E4-DFA7-4E17-A66D-7E2BB6A93D70}">
      <dgm:prSet/>
      <dgm:spPr/>
      <dgm:t>
        <a:bodyPr/>
        <a:lstStyle/>
        <a:p>
          <a:endParaRPr lang="en-US"/>
        </a:p>
      </dgm:t>
    </dgm:pt>
    <dgm:pt modelId="{E3206948-D096-492D-82FE-5724656AE85D}">
      <dgm:prSet/>
      <dgm:spPr/>
      <dgm:t>
        <a:bodyPr/>
        <a:lstStyle/>
        <a:p>
          <a:r>
            <a:rPr lang="ro-RO" dirty="0">
              <a:latin typeface="Times New Roman" panose="02020603050405020304" pitchFamily="18" charset="0"/>
              <a:cs typeface="Times New Roman" panose="02020603050405020304" pitchFamily="18" charset="0"/>
            </a:rPr>
            <a:t>Analiza detaliată a structurii și funcționării algoritmului va permite identificarea punctelor forte și a limitărilor acestuia, facilitând astfel evaluarea adecvată a potențialului său de utilizare în diverse aplicații de securitate a datelor.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334D8C-A4E0-4826-B0DC-607E8482E52A}" type="parTrans" cxnId="{E49C164E-BFFA-4AD8-88BC-4F9B1B9369E2}">
      <dgm:prSet/>
      <dgm:spPr/>
      <dgm:t>
        <a:bodyPr/>
        <a:lstStyle/>
        <a:p>
          <a:endParaRPr lang="en-US"/>
        </a:p>
      </dgm:t>
    </dgm:pt>
    <dgm:pt modelId="{128B8A92-DF80-489E-8122-F742299DF4A8}" type="sibTrans" cxnId="{E49C164E-BFFA-4AD8-88BC-4F9B1B9369E2}">
      <dgm:prSet/>
      <dgm:spPr/>
      <dgm:t>
        <a:bodyPr/>
        <a:lstStyle/>
        <a:p>
          <a:endParaRPr lang="en-US"/>
        </a:p>
      </dgm:t>
    </dgm:pt>
    <dgm:pt modelId="{92AD93C2-D9F1-4073-8B0F-1D2A1DBE1F97}" type="pres">
      <dgm:prSet presAssocID="{BB7B8E0B-F5E9-4B54-BEB0-4C7C65F768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ACD154F-8F4F-45B8-AB48-4B8693487520}" type="pres">
      <dgm:prSet presAssocID="{261E81C2-590F-47CF-8ACF-F88E7F8AC73D}" presName="hierRoot1" presStyleCnt="0"/>
      <dgm:spPr/>
    </dgm:pt>
    <dgm:pt modelId="{A585E434-3AD4-4C34-B56C-B6586CF26770}" type="pres">
      <dgm:prSet presAssocID="{261E81C2-590F-47CF-8ACF-F88E7F8AC73D}" presName="composite" presStyleCnt="0"/>
      <dgm:spPr/>
    </dgm:pt>
    <dgm:pt modelId="{740D99D1-BCB8-43A7-B74E-40571D536875}" type="pres">
      <dgm:prSet presAssocID="{261E81C2-590F-47CF-8ACF-F88E7F8AC73D}" presName="background" presStyleLbl="node0" presStyleIdx="0" presStyleCnt="2"/>
      <dgm:spPr/>
    </dgm:pt>
    <dgm:pt modelId="{C4B776F5-B27B-421A-9CD6-84D4CAB9B90D}" type="pres">
      <dgm:prSet presAssocID="{261E81C2-590F-47CF-8ACF-F88E7F8AC73D}" presName="text" presStyleLbl="fgAcc0" presStyleIdx="0" presStyleCnt="2">
        <dgm:presLayoutVars>
          <dgm:chPref val="3"/>
        </dgm:presLayoutVars>
      </dgm:prSet>
      <dgm:spPr/>
    </dgm:pt>
    <dgm:pt modelId="{069395C3-13BA-4908-9775-0832965BDBFC}" type="pres">
      <dgm:prSet presAssocID="{261E81C2-590F-47CF-8ACF-F88E7F8AC73D}" presName="hierChild2" presStyleCnt="0"/>
      <dgm:spPr/>
    </dgm:pt>
    <dgm:pt modelId="{201F0064-DB1F-4587-8B96-B3B83D9385D9}" type="pres">
      <dgm:prSet presAssocID="{E3206948-D096-492D-82FE-5724656AE85D}" presName="hierRoot1" presStyleCnt="0"/>
      <dgm:spPr/>
    </dgm:pt>
    <dgm:pt modelId="{520B12DC-4CE7-4D73-BE6A-1D19E3295D60}" type="pres">
      <dgm:prSet presAssocID="{E3206948-D096-492D-82FE-5724656AE85D}" presName="composite" presStyleCnt="0"/>
      <dgm:spPr/>
    </dgm:pt>
    <dgm:pt modelId="{EE3C3761-0014-4191-AD85-5532BAF6E01A}" type="pres">
      <dgm:prSet presAssocID="{E3206948-D096-492D-82FE-5724656AE85D}" presName="background" presStyleLbl="node0" presStyleIdx="1" presStyleCnt="2"/>
      <dgm:spPr/>
    </dgm:pt>
    <dgm:pt modelId="{A37E5AAC-2E6A-4599-BBA7-7342913D9BE3}" type="pres">
      <dgm:prSet presAssocID="{E3206948-D096-492D-82FE-5724656AE85D}" presName="text" presStyleLbl="fgAcc0" presStyleIdx="1" presStyleCnt="2">
        <dgm:presLayoutVars>
          <dgm:chPref val="3"/>
        </dgm:presLayoutVars>
      </dgm:prSet>
      <dgm:spPr/>
    </dgm:pt>
    <dgm:pt modelId="{1F56911A-20F1-42A3-BFE5-CDBF527B6BAC}" type="pres">
      <dgm:prSet presAssocID="{E3206948-D096-492D-82FE-5724656AE85D}" presName="hierChild2" presStyleCnt="0"/>
      <dgm:spPr/>
    </dgm:pt>
  </dgm:ptLst>
  <dgm:cxnLst>
    <dgm:cxn modelId="{E49C164E-BFFA-4AD8-88BC-4F9B1B9369E2}" srcId="{BB7B8E0B-F5E9-4B54-BEB0-4C7C65F768E7}" destId="{E3206948-D096-492D-82FE-5724656AE85D}" srcOrd="1" destOrd="0" parTransId="{87334D8C-A4E0-4826-B0DC-607E8482E52A}" sibTransId="{128B8A92-DF80-489E-8122-F742299DF4A8}"/>
    <dgm:cxn modelId="{E9515183-86AB-45AD-8AF2-9D4C2E9A9BB1}" type="presOf" srcId="{E3206948-D096-492D-82FE-5724656AE85D}" destId="{A37E5AAC-2E6A-4599-BBA7-7342913D9BE3}" srcOrd="0" destOrd="0" presId="urn:microsoft.com/office/officeart/2005/8/layout/hierarchy1"/>
    <dgm:cxn modelId="{E91792C7-5467-4447-880D-FBBD3BD06F8B}" type="presOf" srcId="{BB7B8E0B-F5E9-4B54-BEB0-4C7C65F768E7}" destId="{92AD93C2-D9F1-4073-8B0F-1D2A1DBE1F97}" srcOrd="0" destOrd="0" presId="urn:microsoft.com/office/officeart/2005/8/layout/hierarchy1"/>
    <dgm:cxn modelId="{B45A66E4-DFA7-4E17-A66D-7E2BB6A93D70}" srcId="{BB7B8E0B-F5E9-4B54-BEB0-4C7C65F768E7}" destId="{261E81C2-590F-47CF-8ACF-F88E7F8AC73D}" srcOrd="0" destOrd="0" parTransId="{CDD62328-0953-4584-A848-DF85C7AF39C4}" sibTransId="{C5D7195E-7369-4D18-9696-ACEF46C87E53}"/>
    <dgm:cxn modelId="{444C69FB-B29E-477E-8388-FE57C7C32425}" type="presOf" srcId="{261E81C2-590F-47CF-8ACF-F88E7F8AC73D}" destId="{C4B776F5-B27B-421A-9CD6-84D4CAB9B90D}" srcOrd="0" destOrd="0" presId="urn:microsoft.com/office/officeart/2005/8/layout/hierarchy1"/>
    <dgm:cxn modelId="{D73E4BD1-3DD0-4A82-AC72-683596DFCAB5}" type="presParOf" srcId="{92AD93C2-D9F1-4073-8B0F-1D2A1DBE1F97}" destId="{3ACD154F-8F4F-45B8-AB48-4B8693487520}" srcOrd="0" destOrd="0" presId="urn:microsoft.com/office/officeart/2005/8/layout/hierarchy1"/>
    <dgm:cxn modelId="{DC4F8A84-34FD-4679-9EC4-7F1D4520E931}" type="presParOf" srcId="{3ACD154F-8F4F-45B8-AB48-4B8693487520}" destId="{A585E434-3AD4-4C34-B56C-B6586CF26770}" srcOrd="0" destOrd="0" presId="urn:microsoft.com/office/officeart/2005/8/layout/hierarchy1"/>
    <dgm:cxn modelId="{170A2234-162F-422A-8B79-AF01DE19316F}" type="presParOf" srcId="{A585E434-3AD4-4C34-B56C-B6586CF26770}" destId="{740D99D1-BCB8-43A7-B74E-40571D536875}" srcOrd="0" destOrd="0" presId="urn:microsoft.com/office/officeart/2005/8/layout/hierarchy1"/>
    <dgm:cxn modelId="{F893139D-A091-4EEB-9AA0-72F75D5462D6}" type="presParOf" srcId="{A585E434-3AD4-4C34-B56C-B6586CF26770}" destId="{C4B776F5-B27B-421A-9CD6-84D4CAB9B90D}" srcOrd="1" destOrd="0" presId="urn:microsoft.com/office/officeart/2005/8/layout/hierarchy1"/>
    <dgm:cxn modelId="{A2A66FF8-A0A9-4C7F-B344-9CE332A1C65E}" type="presParOf" srcId="{3ACD154F-8F4F-45B8-AB48-4B8693487520}" destId="{069395C3-13BA-4908-9775-0832965BDBFC}" srcOrd="1" destOrd="0" presId="urn:microsoft.com/office/officeart/2005/8/layout/hierarchy1"/>
    <dgm:cxn modelId="{03B562B1-2C89-4AF5-B1DA-25E00B28B905}" type="presParOf" srcId="{92AD93C2-D9F1-4073-8B0F-1D2A1DBE1F97}" destId="{201F0064-DB1F-4587-8B96-B3B83D9385D9}" srcOrd="1" destOrd="0" presId="urn:microsoft.com/office/officeart/2005/8/layout/hierarchy1"/>
    <dgm:cxn modelId="{9CBE4DAD-B27B-4346-B7B5-504E2BEF62E5}" type="presParOf" srcId="{201F0064-DB1F-4587-8B96-B3B83D9385D9}" destId="{520B12DC-4CE7-4D73-BE6A-1D19E3295D60}" srcOrd="0" destOrd="0" presId="urn:microsoft.com/office/officeart/2005/8/layout/hierarchy1"/>
    <dgm:cxn modelId="{922D2CC1-3D27-4AC1-8971-8790DA162205}" type="presParOf" srcId="{520B12DC-4CE7-4D73-BE6A-1D19E3295D60}" destId="{EE3C3761-0014-4191-AD85-5532BAF6E01A}" srcOrd="0" destOrd="0" presId="urn:microsoft.com/office/officeart/2005/8/layout/hierarchy1"/>
    <dgm:cxn modelId="{A49D1C5D-2A8E-46DA-B075-84AA2C302520}" type="presParOf" srcId="{520B12DC-4CE7-4D73-BE6A-1D19E3295D60}" destId="{A37E5AAC-2E6A-4599-BBA7-7342913D9BE3}" srcOrd="1" destOrd="0" presId="urn:microsoft.com/office/officeart/2005/8/layout/hierarchy1"/>
    <dgm:cxn modelId="{BFD2D6D7-1CF0-4FCE-898C-B999B4E22146}" type="presParOf" srcId="{201F0064-DB1F-4587-8B96-B3B83D9385D9}" destId="{1F56911A-20F1-42A3-BFE5-CDBF527B6BA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DE14E2-26E1-4205-B5CF-0DC98C401BFC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E38B69-EB3A-4B97-B7A0-EB1EA9782400}">
      <dgm:prSet/>
      <dgm:spPr/>
      <dgm:t>
        <a:bodyPr/>
        <a:lstStyle/>
        <a:p>
          <a:r>
            <a:rPr lang="ro-RO"/>
            <a:t>Securitate</a:t>
          </a:r>
          <a:endParaRPr lang="en-US"/>
        </a:p>
      </dgm:t>
    </dgm:pt>
    <dgm:pt modelId="{B249EE28-809B-443E-BBA5-5FBF451C7D2D}" type="parTrans" cxnId="{3ABC0ABF-09E6-4A05-B5F0-6E4701223901}">
      <dgm:prSet/>
      <dgm:spPr/>
      <dgm:t>
        <a:bodyPr/>
        <a:lstStyle/>
        <a:p>
          <a:endParaRPr lang="en-US"/>
        </a:p>
      </dgm:t>
    </dgm:pt>
    <dgm:pt modelId="{5D5B608E-36F2-4915-AEF5-8B8149D1873B}" type="sibTrans" cxnId="{3ABC0ABF-09E6-4A05-B5F0-6E4701223901}">
      <dgm:prSet/>
      <dgm:spPr/>
      <dgm:t>
        <a:bodyPr/>
        <a:lstStyle/>
        <a:p>
          <a:endParaRPr lang="en-US"/>
        </a:p>
      </dgm:t>
    </dgm:pt>
    <dgm:pt modelId="{DC405923-5328-4402-A0FB-A844EAC47C2B}">
      <dgm:prSet/>
      <dgm:spPr/>
      <dgm:t>
        <a:bodyPr/>
        <a:lstStyle/>
        <a:p>
          <a:r>
            <a:rPr lang="ro-RO"/>
            <a:t>Eficiență</a:t>
          </a:r>
          <a:endParaRPr lang="en-US"/>
        </a:p>
      </dgm:t>
    </dgm:pt>
    <dgm:pt modelId="{060B6106-0E8C-408A-90C3-F16F56A14092}" type="parTrans" cxnId="{D8198B5A-C5FB-40FF-9D2F-A56A489AF404}">
      <dgm:prSet/>
      <dgm:spPr/>
      <dgm:t>
        <a:bodyPr/>
        <a:lstStyle/>
        <a:p>
          <a:endParaRPr lang="en-US"/>
        </a:p>
      </dgm:t>
    </dgm:pt>
    <dgm:pt modelId="{2C4F6F63-EE7C-47F0-9A7E-DA7CF69D5848}" type="sibTrans" cxnId="{D8198B5A-C5FB-40FF-9D2F-A56A489AF404}">
      <dgm:prSet/>
      <dgm:spPr/>
      <dgm:t>
        <a:bodyPr/>
        <a:lstStyle/>
        <a:p>
          <a:endParaRPr lang="en-US"/>
        </a:p>
      </dgm:t>
    </dgm:pt>
    <dgm:pt modelId="{0BB62B05-D5C7-47CD-B2D3-5A9AA56BF3A8}">
      <dgm:prSet/>
      <dgm:spPr/>
      <dgm:t>
        <a:bodyPr/>
        <a:lstStyle/>
        <a:p>
          <a:r>
            <a:rPr lang="ro-RO"/>
            <a:t>Lipsa restricțiilor legale</a:t>
          </a:r>
          <a:endParaRPr lang="en-US"/>
        </a:p>
      </dgm:t>
    </dgm:pt>
    <dgm:pt modelId="{A10B25AC-168F-4B5F-A7FB-F6434C02FED8}" type="parTrans" cxnId="{9E0FE6EA-BD55-4F65-9582-57262589F0C8}">
      <dgm:prSet/>
      <dgm:spPr/>
      <dgm:t>
        <a:bodyPr/>
        <a:lstStyle/>
        <a:p>
          <a:endParaRPr lang="en-US"/>
        </a:p>
      </dgm:t>
    </dgm:pt>
    <dgm:pt modelId="{5660646C-040B-41A2-855B-ECB9D92F8443}" type="sibTrans" cxnId="{9E0FE6EA-BD55-4F65-9582-57262589F0C8}">
      <dgm:prSet/>
      <dgm:spPr/>
      <dgm:t>
        <a:bodyPr/>
        <a:lstStyle/>
        <a:p>
          <a:endParaRPr lang="en-US"/>
        </a:p>
      </dgm:t>
    </dgm:pt>
    <dgm:pt modelId="{A67D0FF6-E53B-4C8D-A3A0-71EE525877B2}">
      <dgm:prSet/>
      <dgm:spPr/>
      <dgm:t>
        <a:bodyPr/>
        <a:lstStyle/>
        <a:p>
          <a:r>
            <a:rPr lang="ro-RO"/>
            <a:t>Flexibilitate</a:t>
          </a:r>
          <a:endParaRPr lang="en-US"/>
        </a:p>
      </dgm:t>
    </dgm:pt>
    <dgm:pt modelId="{A5E15B9D-026D-4398-BA69-6548DD14195C}" type="parTrans" cxnId="{D8747B08-3B9C-4D67-81CF-FFC8B0489648}">
      <dgm:prSet/>
      <dgm:spPr/>
      <dgm:t>
        <a:bodyPr/>
        <a:lstStyle/>
        <a:p>
          <a:endParaRPr lang="en-US"/>
        </a:p>
      </dgm:t>
    </dgm:pt>
    <dgm:pt modelId="{1AFB593A-2634-4D55-982C-8532BB85B08F}" type="sibTrans" cxnId="{D8747B08-3B9C-4D67-81CF-FFC8B0489648}">
      <dgm:prSet/>
      <dgm:spPr/>
      <dgm:t>
        <a:bodyPr/>
        <a:lstStyle/>
        <a:p>
          <a:endParaRPr lang="en-US"/>
        </a:p>
      </dgm:t>
    </dgm:pt>
    <dgm:pt modelId="{BBE0F121-9DA0-4DC6-B1A1-37AD848FA986}">
      <dgm:prSet/>
      <dgm:spPr/>
      <dgm:t>
        <a:bodyPr/>
        <a:lstStyle/>
        <a:p>
          <a:r>
            <a:rPr lang="ro-RO"/>
            <a:t>Rezistență la criptanaliză</a:t>
          </a:r>
          <a:endParaRPr lang="en-US"/>
        </a:p>
      </dgm:t>
    </dgm:pt>
    <dgm:pt modelId="{1E968AC3-8035-4FAA-A02C-C2E97821FD43}" type="parTrans" cxnId="{F3FC4247-67A8-4F98-ACB3-001C05CD746E}">
      <dgm:prSet/>
      <dgm:spPr/>
      <dgm:t>
        <a:bodyPr/>
        <a:lstStyle/>
        <a:p>
          <a:endParaRPr lang="en-US"/>
        </a:p>
      </dgm:t>
    </dgm:pt>
    <dgm:pt modelId="{EBF6EA95-6B93-4D33-9D6E-B4B3EB2C9334}" type="sibTrans" cxnId="{F3FC4247-67A8-4F98-ACB3-001C05CD746E}">
      <dgm:prSet/>
      <dgm:spPr/>
      <dgm:t>
        <a:bodyPr/>
        <a:lstStyle/>
        <a:p>
          <a:endParaRPr lang="en-US"/>
        </a:p>
      </dgm:t>
    </dgm:pt>
    <dgm:pt modelId="{5A0C11F4-01F3-4A16-B663-DD906FBAB433}" type="pres">
      <dgm:prSet presAssocID="{A7DE14E2-26E1-4205-B5CF-0DC98C401BFC}" presName="outerComposite" presStyleCnt="0">
        <dgm:presLayoutVars>
          <dgm:chMax val="5"/>
          <dgm:dir/>
          <dgm:resizeHandles val="exact"/>
        </dgm:presLayoutVars>
      </dgm:prSet>
      <dgm:spPr/>
    </dgm:pt>
    <dgm:pt modelId="{AE03C2FF-3A0C-4FDB-92DE-2F6DD562AE80}" type="pres">
      <dgm:prSet presAssocID="{A7DE14E2-26E1-4205-B5CF-0DC98C401BFC}" presName="dummyMaxCanvas" presStyleCnt="0">
        <dgm:presLayoutVars/>
      </dgm:prSet>
      <dgm:spPr/>
    </dgm:pt>
    <dgm:pt modelId="{30E02A48-EF57-41B0-90EC-4A96A5B5B7B9}" type="pres">
      <dgm:prSet presAssocID="{A7DE14E2-26E1-4205-B5CF-0DC98C401BFC}" presName="FiveNodes_1" presStyleLbl="node1" presStyleIdx="0" presStyleCnt="5">
        <dgm:presLayoutVars>
          <dgm:bulletEnabled val="1"/>
        </dgm:presLayoutVars>
      </dgm:prSet>
      <dgm:spPr/>
    </dgm:pt>
    <dgm:pt modelId="{0615D66D-55DE-4A16-8035-91E77D7D589D}" type="pres">
      <dgm:prSet presAssocID="{A7DE14E2-26E1-4205-B5CF-0DC98C401BFC}" presName="FiveNodes_2" presStyleLbl="node1" presStyleIdx="1" presStyleCnt="5">
        <dgm:presLayoutVars>
          <dgm:bulletEnabled val="1"/>
        </dgm:presLayoutVars>
      </dgm:prSet>
      <dgm:spPr/>
    </dgm:pt>
    <dgm:pt modelId="{66ADC052-9681-48F8-BC95-E4A96060359C}" type="pres">
      <dgm:prSet presAssocID="{A7DE14E2-26E1-4205-B5CF-0DC98C401BFC}" presName="FiveNodes_3" presStyleLbl="node1" presStyleIdx="2" presStyleCnt="5">
        <dgm:presLayoutVars>
          <dgm:bulletEnabled val="1"/>
        </dgm:presLayoutVars>
      </dgm:prSet>
      <dgm:spPr/>
    </dgm:pt>
    <dgm:pt modelId="{7C3AA585-5B96-4F86-9019-2DEC5E342305}" type="pres">
      <dgm:prSet presAssocID="{A7DE14E2-26E1-4205-B5CF-0DC98C401BFC}" presName="FiveNodes_4" presStyleLbl="node1" presStyleIdx="3" presStyleCnt="5">
        <dgm:presLayoutVars>
          <dgm:bulletEnabled val="1"/>
        </dgm:presLayoutVars>
      </dgm:prSet>
      <dgm:spPr/>
    </dgm:pt>
    <dgm:pt modelId="{D8DC423D-2B04-480C-B75D-486B227CB07C}" type="pres">
      <dgm:prSet presAssocID="{A7DE14E2-26E1-4205-B5CF-0DC98C401BFC}" presName="FiveNodes_5" presStyleLbl="node1" presStyleIdx="4" presStyleCnt="5">
        <dgm:presLayoutVars>
          <dgm:bulletEnabled val="1"/>
        </dgm:presLayoutVars>
      </dgm:prSet>
      <dgm:spPr/>
    </dgm:pt>
    <dgm:pt modelId="{86025043-C69D-46CA-AC62-A896E4EF473C}" type="pres">
      <dgm:prSet presAssocID="{A7DE14E2-26E1-4205-B5CF-0DC98C401BFC}" presName="FiveConn_1-2" presStyleLbl="fgAccFollowNode1" presStyleIdx="0" presStyleCnt="4">
        <dgm:presLayoutVars>
          <dgm:bulletEnabled val="1"/>
        </dgm:presLayoutVars>
      </dgm:prSet>
      <dgm:spPr/>
    </dgm:pt>
    <dgm:pt modelId="{EC2EE1F2-1B9F-4509-A3CC-1D319DA46824}" type="pres">
      <dgm:prSet presAssocID="{A7DE14E2-26E1-4205-B5CF-0DC98C401BFC}" presName="FiveConn_2-3" presStyleLbl="fgAccFollowNode1" presStyleIdx="1" presStyleCnt="4">
        <dgm:presLayoutVars>
          <dgm:bulletEnabled val="1"/>
        </dgm:presLayoutVars>
      </dgm:prSet>
      <dgm:spPr/>
    </dgm:pt>
    <dgm:pt modelId="{576CC29E-2C50-4ED3-B32E-8078806C49C1}" type="pres">
      <dgm:prSet presAssocID="{A7DE14E2-26E1-4205-B5CF-0DC98C401BFC}" presName="FiveConn_3-4" presStyleLbl="fgAccFollowNode1" presStyleIdx="2" presStyleCnt="4">
        <dgm:presLayoutVars>
          <dgm:bulletEnabled val="1"/>
        </dgm:presLayoutVars>
      </dgm:prSet>
      <dgm:spPr/>
    </dgm:pt>
    <dgm:pt modelId="{770FA417-246F-460C-A728-F35BB46B4625}" type="pres">
      <dgm:prSet presAssocID="{A7DE14E2-26E1-4205-B5CF-0DC98C401BFC}" presName="FiveConn_4-5" presStyleLbl="fgAccFollowNode1" presStyleIdx="3" presStyleCnt="4">
        <dgm:presLayoutVars>
          <dgm:bulletEnabled val="1"/>
        </dgm:presLayoutVars>
      </dgm:prSet>
      <dgm:spPr/>
    </dgm:pt>
    <dgm:pt modelId="{645377C3-4C15-4A33-8B32-78FB424F1DC7}" type="pres">
      <dgm:prSet presAssocID="{A7DE14E2-26E1-4205-B5CF-0DC98C401BFC}" presName="FiveNodes_1_text" presStyleLbl="node1" presStyleIdx="4" presStyleCnt="5">
        <dgm:presLayoutVars>
          <dgm:bulletEnabled val="1"/>
        </dgm:presLayoutVars>
      </dgm:prSet>
      <dgm:spPr/>
    </dgm:pt>
    <dgm:pt modelId="{4144AE81-8E5F-4955-83BB-574785FA26CC}" type="pres">
      <dgm:prSet presAssocID="{A7DE14E2-26E1-4205-B5CF-0DC98C401BFC}" presName="FiveNodes_2_text" presStyleLbl="node1" presStyleIdx="4" presStyleCnt="5">
        <dgm:presLayoutVars>
          <dgm:bulletEnabled val="1"/>
        </dgm:presLayoutVars>
      </dgm:prSet>
      <dgm:spPr/>
    </dgm:pt>
    <dgm:pt modelId="{7C44926B-4BB3-4BE2-A0D9-50E547EF4291}" type="pres">
      <dgm:prSet presAssocID="{A7DE14E2-26E1-4205-B5CF-0DC98C401BFC}" presName="FiveNodes_3_text" presStyleLbl="node1" presStyleIdx="4" presStyleCnt="5">
        <dgm:presLayoutVars>
          <dgm:bulletEnabled val="1"/>
        </dgm:presLayoutVars>
      </dgm:prSet>
      <dgm:spPr/>
    </dgm:pt>
    <dgm:pt modelId="{A1D489AE-4A99-43D9-A741-533F03C52E89}" type="pres">
      <dgm:prSet presAssocID="{A7DE14E2-26E1-4205-B5CF-0DC98C401BFC}" presName="FiveNodes_4_text" presStyleLbl="node1" presStyleIdx="4" presStyleCnt="5">
        <dgm:presLayoutVars>
          <dgm:bulletEnabled val="1"/>
        </dgm:presLayoutVars>
      </dgm:prSet>
      <dgm:spPr/>
    </dgm:pt>
    <dgm:pt modelId="{FB3E9862-A1D8-4E76-8B2A-E793B5D90598}" type="pres">
      <dgm:prSet presAssocID="{A7DE14E2-26E1-4205-B5CF-0DC98C401BFC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8747B08-3B9C-4D67-81CF-FFC8B0489648}" srcId="{A7DE14E2-26E1-4205-B5CF-0DC98C401BFC}" destId="{A67D0FF6-E53B-4C8D-A3A0-71EE525877B2}" srcOrd="3" destOrd="0" parTransId="{A5E15B9D-026D-4398-BA69-6548DD14195C}" sibTransId="{1AFB593A-2634-4D55-982C-8532BB85B08F}"/>
    <dgm:cxn modelId="{2DDFE00D-62E5-4D2A-BFC3-B5999B5EF71B}" type="presOf" srcId="{A67D0FF6-E53B-4C8D-A3A0-71EE525877B2}" destId="{A1D489AE-4A99-43D9-A741-533F03C52E89}" srcOrd="1" destOrd="0" presId="urn:microsoft.com/office/officeart/2005/8/layout/vProcess5"/>
    <dgm:cxn modelId="{0764DA13-9202-45AB-8552-2DABF82086E1}" type="presOf" srcId="{BBE0F121-9DA0-4DC6-B1A1-37AD848FA986}" destId="{FB3E9862-A1D8-4E76-8B2A-E793B5D90598}" srcOrd="1" destOrd="0" presId="urn:microsoft.com/office/officeart/2005/8/layout/vProcess5"/>
    <dgm:cxn modelId="{B36C491C-363F-4CD3-8476-20FD30EEAA4D}" type="presOf" srcId="{1AFB593A-2634-4D55-982C-8532BB85B08F}" destId="{770FA417-246F-460C-A728-F35BB46B4625}" srcOrd="0" destOrd="0" presId="urn:microsoft.com/office/officeart/2005/8/layout/vProcess5"/>
    <dgm:cxn modelId="{C952F127-6EF7-4675-8968-666C568D1755}" type="presOf" srcId="{0BB62B05-D5C7-47CD-B2D3-5A9AA56BF3A8}" destId="{66ADC052-9681-48F8-BC95-E4A96060359C}" srcOrd="0" destOrd="0" presId="urn:microsoft.com/office/officeart/2005/8/layout/vProcess5"/>
    <dgm:cxn modelId="{76B5E739-00FE-4FE8-9379-47F85BD7AF2C}" type="presOf" srcId="{BBE0F121-9DA0-4DC6-B1A1-37AD848FA986}" destId="{D8DC423D-2B04-480C-B75D-486B227CB07C}" srcOrd="0" destOrd="0" presId="urn:microsoft.com/office/officeart/2005/8/layout/vProcess5"/>
    <dgm:cxn modelId="{F3FC4247-67A8-4F98-ACB3-001C05CD746E}" srcId="{A7DE14E2-26E1-4205-B5CF-0DC98C401BFC}" destId="{BBE0F121-9DA0-4DC6-B1A1-37AD848FA986}" srcOrd="4" destOrd="0" parTransId="{1E968AC3-8035-4FAA-A02C-C2E97821FD43}" sibTransId="{EBF6EA95-6B93-4D33-9D6E-B4B3EB2C9334}"/>
    <dgm:cxn modelId="{2E2F3C72-145F-4600-9EA9-DCDCA359DCC3}" type="presOf" srcId="{DC405923-5328-4402-A0FB-A844EAC47C2B}" destId="{0615D66D-55DE-4A16-8035-91E77D7D589D}" srcOrd="0" destOrd="0" presId="urn:microsoft.com/office/officeart/2005/8/layout/vProcess5"/>
    <dgm:cxn modelId="{D8198B5A-C5FB-40FF-9D2F-A56A489AF404}" srcId="{A7DE14E2-26E1-4205-B5CF-0DC98C401BFC}" destId="{DC405923-5328-4402-A0FB-A844EAC47C2B}" srcOrd="1" destOrd="0" parTransId="{060B6106-0E8C-408A-90C3-F16F56A14092}" sibTransId="{2C4F6F63-EE7C-47F0-9A7E-DA7CF69D5848}"/>
    <dgm:cxn modelId="{39A9138C-B320-4F46-B394-9E9C81DDCA91}" type="presOf" srcId="{5D5B608E-36F2-4915-AEF5-8B8149D1873B}" destId="{86025043-C69D-46CA-AC62-A896E4EF473C}" srcOrd="0" destOrd="0" presId="urn:microsoft.com/office/officeart/2005/8/layout/vProcess5"/>
    <dgm:cxn modelId="{18C0B4A7-E27C-4C8C-86F6-CB107D1BBCC3}" type="presOf" srcId="{DC405923-5328-4402-A0FB-A844EAC47C2B}" destId="{4144AE81-8E5F-4955-83BB-574785FA26CC}" srcOrd="1" destOrd="0" presId="urn:microsoft.com/office/officeart/2005/8/layout/vProcess5"/>
    <dgm:cxn modelId="{B057C4BA-90E1-4DFB-A1D9-4AC51CB0D9A4}" type="presOf" srcId="{A67D0FF6-E53B-4C8D-A3A0-71EE525877B2}" destId="{7C3AA585-5B96-4F86-9019-2DEC5E342305}" srcOrd="0" destOrd="0" presId="urn:microsoft.com/office/officeart/2005/8/layout/vProcess5"/>
    <dgm:cxn modelId="{3ABC0ABF-09E6-4A05-B5F0-6E4701223901}" srcId="{A7DE14E2-26E1-4205-B5CF-0DC98C401BFC}" destId="{71E38B69-EB3A-4B97-B7A0-EB1EA9782400}" srcOrd="0" destOrd="0" parTransId="{B249EE28-809B-443E-BBA5-5FBF451C7D2D}" sibTransId="{5D5B608E-36F2-4915-AEF5-8B8149D1873B}"/>
    <dgm:cxn modelId="{BDF8CBC9-60C4-43DC-A92A-75BA8E651649}" type="presOf" srcId="{A7DE14E2-26E1-4205-B5CF-0DC98C401BFC}" destId="{5A0C11F4-01F3-4A16-B663-DD906FBAB433}" srcOrd="0" destOrd="0" presId="urn:microsoft.com/office/officeart/2005/8/layout/vProcess5"/>
    <dgm:cxn modelId="{507AE9DE-565E-468E-853F-46CC1E575E0A}" type="presOf" srcId="{2C4F6F63-EE7C-47F0-9A7E-DA7CF69D5848}" destId="{EC2EE1F2-1B9F-4509-A3CC-1D319DA46824}" srcOrd="0" destOrd="0" presId="urn:microsoft.com/office/officeart/2005/8/layout/vProcess5"/>
    <dgm:cxn modelId="{3B8698E4-FE9F-4114-8611-30BEE970B2B0}" type="presOf" srcId="{71E38B69-EB3A-4B97-B7A0-EB1EA9782400}" destId="{645377C3-4C15-4A33-8B32-78FB424F1DC7}" srcOrd="1" destOrd="0" presId="urn:microsoft.com/office/officeart/2005/8/layout/vProcess5"/>
    <dgm:cxn modelId="{FAF6C0EA-14F1-43FA-904E-E5201FAFEC6C}" type="presOf" srcId="{0BB62B05-D5C7-47CD-B2D3-5A9AA56BF3A8}" destId="{7C44926B-4BB3-4BE2-A0D9-50E547EF4291}" srcOrd="1" destOrd="0" presId="urn:microsoft.com/office/officeart/2005/8/layout/vProcess5"/>
    <dgm:cxn modelId="{AE0ECDEA-7211-4474-A36A-1600CE5452FB}" type="presOf" srcId="{5660646C-040B-41A2-855B-ECB9D92F8443}" destId="{576CC29E-2C50-4ED3-B32E-8078806C49C1}" srcOrd="0" destOrd="0" presId="urn:microsoft.com/office/officeart/2005/8/layout/vProcess5"/>
    <dgm:cxn modelId="{9E0FE6EA-BD55-4F65-9582-57262589F0C8}" srcId="{A7DE14E2-26E1-4205-B5CF-0DC98C401BFC}" destId="{0BB62B05-D5C7-47CD-B2D3-5A9AA56BF3A8}" srcOrd="2" destOrd="0" parTransId="{A10B25AC-168F-4B5F-A7FB-F6434C02FED8}" sibTransId="{5660646C-040B-41A2-855B-ECB9D92F8443}"/>
    <dgm:cxn modelId="{0039CAF7-7A98-45E5-8609-74E10CBAE130}" type="presOf" srcId="{71E38B69-EB3A-4B97-B7A0-EB1EA9782400}" destId="{30E02A48-EF57-41B0-90EC-4A96A5B5B7B9}" srcOrd="0" destOrd="0" presId="urn:microsoft.com/office/officeart/2005/8/layout/vProcess5"/>
    <dgm:cxn modelId="{E6AE0172-2992-4DC0-BCB9-D0E9ADFA634D}" type="presParOf" srcId="{5A0C11F4-01F3-4A16-B663-DD906FBAB433}" destId="{AE03C2FF-3A0C-4FDB-92DE-2F6DD562AE80}" srcOrd="0" destOrd="0" presId="urn:microsoft.com/office/officeart/2005/8/layout/vProcess5"/>
    <dgm:cxn modelId="{29442164-ACE3-49AA-BA81-A3E62F817B5E}" type="presParOf" srcId="{5A0C11F4-01F3-4A16-B663-DD906FBAB433}" destId="{30E02A48-EF57-41B0-90EC-4A96A5B5B7B9}" srcOrd="1" destOrd="0" presId="urn:microsoft.com/office/officeart/2005/8/layout/vProcess5"/>
    <dgm:cxn modelId="{961FB896-045E-457A-976E-CB557F7457E4}" type="presParOf" srcId="{5A0C11F4-01F3-4A16-B663-DD906FBAB433}" destId="{0615D66D-55DE-4A16-8035-91E77D7D589D}" srcOrd="2" destOrd="0" presId="urn:microsoft.com/office/officeart/2005/8/layout/vProcess5"/>
    <dgm:cxn modelId="{5E225A25-6055-46DB-B629-2304E92BCD98}" type="presParOf" srcId="{5A0C11F4-01F3-4A16-B663-DD906FBAB433}" destId="{66ADC052-9681-48F8-BC95-E4A96060359C}" srcOrd="3" destOrd="0" presId="urn:microsoft.com/office/officeart/2005/8/layout/vProcess5"/>
    <dgm:cxn modelId="{57781F95-F557-43F6-A885-7A05D2EB0716}" type="presParOf" srcId="{5A0C11F4-01F3-4A16-B663-DD906FBAB433}" destId="{7C3AA585-5B96-4F86-9019-2DEC5E342305}" srcOrd="4" destOrd="0" presId="urn:microsoft.com/office/officeart/2005/8/layout/vProcess5"/>
    <dgm:cxn modelId="{A730485B-6449-4B6E-A4BE-4B95EDCCBC66}" type="presParOf" srcId="{5A0C11F4-01F3-4A16-B663-DD906FBAB433}" destId="{D8DC423D-2B04-480C-B75D-486B227CB07C}" srcOrd="5" destOrd="0" presId="urn:microsoft.com/office/officeart/2005/8/layout/vProcess5"/>
    <dgm:cxn modelId="{CB6B628F-A254-4EF3-87C0-D234E9592A1E}" type="presParOf" srcId="{5A0C11F4-01F3-4A16-B663-DD906FBAB433}" destId="{86025043-C69D-46CA-AC62-A896E4EF473C}" srcOrd="6" destOrd="0" presId="urn:microsoft.com/office/officeart/2005/8/layout/vProcess5"/>
    <dgm:cxn modelId="{1AD1A3C6-7125-43D0-99EC-DE92713282B0}" type="presParOf" srcId="{5A0C11F4-01F3-4A16-B663-DD906FBAB433}" destId="{EC2EE1F2-1B9F-4509-A3CC-1D319DA46824}" srcOrd="7" destOrd="0" presId="urn:microsoft.com/office/officeart/2005/8/layout/vProcess5"/>
    <dgm:cxn modelId="{17244DAD-2B04-438C-9166-AAC7A0DE1019}" type="presParOf" srcId="{5A0C11F4-01F3-4A16-B663-DD906FBAB433}" destId="{576CC29E-2C50-4ED3-B32E-8078806C49C1}" srcOrd="8" destOrd="0" presId="urn:microsoft.com/office/officeart/2005/8/layout/vProcess5"/>
    <dgm:cxn modelId="{6BAB385C-DD04-4AB6-A13A-DC5DA2012D1F}" type="presParOf" srcId="{5A0C11F4-01F3-4A16-B663-DD906FBAB433}" destId="{770FA417-246F-460C-A728-F35BB46B4625}" srcOrd="9" destOrd="0" presId="urn:microsoft.com/office/officeart/2005/8/layout/vProcess5"/>
    <dgm:cxn modelId="{F9A28087-01A5-43AA-B684-09182F623352}" type="presParOf" srcId="{5A0C11F4-01F3-4A16-B663-DD906FBAB433}" destId="{645377C3-4C15-4A33-8B32-78FB424F1DC7}" srcOrd="10" destOrd="0" presId="urn:microsoft.com/office/officeart/2005/8/layout/vProcess5"/>
    <dgm:cxn modelId="{3F3A75BC-A314-4994-A6E9-7A08D16B65D3}" type="presParOf" srcId="{5A0C11F4-01F3-4A16-B663-DD906FBAB433}" destId="{4144AE81-8E5F-4955-83BB-574785FA26CC}" srcOrd="11" destOrd="0" presId="urn:microsoft.com/office/officeart/2005/8/layout/vProcess5"/>
    <dgm:cxn modelId="{87A68611-8CA6-45EC-9D3D-64308B26B5F1}" type="presParOf" srcId="{5A0C11F4-01F3-4A16-B663-DD906FBAB433}" destId="{7C44926B-4BB3-4BE2-A0D9-50E547EF4291}" srcOrd="12" destOrd="0" presId="urn:microsoft.com/office/officeart/2005/8/layout/vProcess5"/>
    <dgm:cxn modelId="{09321F0A-90A2-4C00-8FE5-98EF58E08C34}" type="presParOf" srcId="{5A0C11F4-01F3-4A16-B663-DD906FBAB433}" destId="{A1D489AE-4A99-43D9-A741-533F03C52E89}" srcOrd="13" destOrd="0" presId="urn:microsoft.com/office/officeart/2005/8/layout/vProcess5"/>
    <dgm:cxn modelId="{5C33D5FF-79C0-4A71-B57E-7F3B3A3B5A06}" type="presParOf" srcId="{5A0C11F4-01F3-4A16-B663-DD906FBAB433}" destId="{FB3E9862-A1D8-4E76-8B2A-E793B5D9059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DDF853-2585-4956-8E22-D4DC74CF5B12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95C5A7D-712E-40E7-AF9B-161A8D86C26F}">
      <dgm:prSet custT="1"/>
      <dgm:spPr/>
      <dgm:t>
        <a:bodyPr/>
        <a:lstStyle/>
        <a:p>
          <a:r>
            <a:rPr lang="ro-RO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Dimensiunea blocului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D980C3-7543-4AAE-9D2D-C2F2C3430D85}" type="parTrans" cxnId="{C0A403B6-9360-4FE9-BC76-12B800FFBFF0}">
      <dgm:prSet/>
      <dgm:spPr/>
      <dgm:t>
        <a:bodyPr/>
        <a:lstStyle/>
        <a:p>
          <a:endParaRPr lang="en-US"/>
        </a:p>
      </dgm:t>
    </dgm:pt>
    <dgm:pt modelId="{04ECB49C-C72B-4AE8-B1AB-88A2C12A2AFD}" type="sibTrans" cxnId="{C0A403B6-9360-4FE9-BC76-12B800FFBFF0}">
      <dgm:prSet/>
      <dgm:spPr/>
      <dgm:t>
        <a:bodyPr/>
        <a:lstStyle/>
        <a:p>
          <a:endParaRPr lang="en-US"/>
        </a:p>
      </dgm:t>
    </dgm:pt>
    <dgm:pt modelId="{0B6ADA19-FE7E-450C-BB3A-A9F2E2EFF53E}">
      <dgm:prSet custT="1"/>
      <dgm:spPr/>
      <dgm:t>
        <a:bodyPr/>
        <a:lstStyle/>
        <a:p>
          <a:r>
            <a:rPr lang="ro-RO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Inițializare lentă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EEDCD2-FBC5-453C-9EE8-40691D142565}" type="parTrans" cxnId="{B2814280-6799-49FC-A263-7E43A4F51F5B}">
      <dgm:prSet/>
      <dgm:spPr/>
      <dgm:t>
        <a:bodyPr/>
        <a:lstStyle/>
        <a:p>
          <a:endParaRPr lang="en-US"/>
        </a:p>
      </dgm:t>
    </dgm:pt>
    <dgm:pt modelId="{9E899ED4-FECE-4574-A0FE-E67B7F000DE0}" type="sibTrans" cxnId="{B2814280-6799-49FC-A263-7E43A4F51F5B}">
      <dgm:prSet/>
      <dgm:spPr/>
      <dgm:t>
        <a:bodyPr/>
        <a:lstStyle/>
        <a:p>
          <a:endParaRPr lang="en-US"/>
        </a:p>
      </dgm:t>
    </dgm:pt>
    <dgm:pt modelId="{4F8267CE-D55E-4E3E-90D7-C93D39C20EFD}">
      <dgm:prSet custT="1"/>
      <dgm:spPr/>
      <dgm:t>
        <a:bodyPr/>
        <a:lstStyle/>
        <a:p>
          <a:r>
            <a:rPr lang="ro-RO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Depășit în anumite privințe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53FDD6-F2E9-48CD-97C7-BE629EECE770}" type="parTrans" cxnId="{EFAA148F-2879-44AC-BA03-0C42A006FDB6}">
      <dgm:prSet/>
      <dgm:spPr/>
      <dgm:t>
        <a:bodyPr/>
        <a:lstStyle/>
        <a:p>
          <a:endParaRPr lang="en-US"/>
        </a:p>
      </dgm:t>
    </dgm:pt>
    <dgm:pt modelId="{D36F8C35-C8F4-4AE9-B8D7-7AC4B6C92118}" type="sibTrans" cxnId="{EFAA148F-2879-44AC-BA03-0C42A006FDB6}">
      <dgm:prSet/>
      <dgm:spPr/>
      <dgm:t>
        <a:bodyPr/>
        <a:lstStyle/>
        <a:p>
          <a:endParaRPr lang="en-US"/>
        </a:p>
      </dgm:t>
    </dgm:pt>
    <dgm:pt modelId="{D384BE54-86A1-4697-9594-B06613D8DD7C}" type="pres">
      <dgm:prSet presAssocID="{4BDDF853-2585-4956-8E22-D4DC74CF5B12}" presName="linear" presStyleCnt="0">
        <dgm:presLayoutVars>
          <dgm:dir/>
          <dgm:animLvl val="lvl"/>
          <dgm:resizeHandles val="exact"/>
        </dgm:presLayoutVars>
      </dgm:prSet>
      <dgm:spPr/>
    </dgm:pt>
    <dgm:pt modelId="{6AD63BF7-CB27-4FCA-BD7F-12FE585DA9CB}" type="pres">
      <dgm:prSet presAssocID="{595C5A7D-712E-40E7-AF9B-161A8D86C26F}" presName="parentLin" presStyleCnt="0"/>
      <dgm:spPr/>
    </dgm:pt>
    <dgm:pt modelId="{FAF207D8-9BAF-4FED-AC96-E5E6969FDB76}" type="pres">
      <dgm:prSet presAssocID="{595C5A7D-712E-40E7-AF9B-161A8D86C26F}" presName="parentLeftMargin" presStyleLbl="node1" presStyleIdx="0" presStyleCnt="3"/>
      <dgm:spPr/>
    </dgm:pt>
    <dgm:pt modelId="{4FE61511-2631-46B0-A969-76822B2BAEC3}" type="pres">
      <dgm:prSet presAssocID="{595C5A7D-712E-40E7-AF9B-161A8D86C26F}" presName="parentText" presStyleLbl="node1" presStyleIdx="0" presStyleCnt="3" custLinFactNeighborX="-2869" custLinFactNeighborY="4797">
        <dgm:presLayoutVars>
          <dgm:chMax val="0"/>
          <dgm:bulletEnabled val="1"/>
        </dgm:presLayoutVars>
      </dgm:prSet>
      <dgm:spPr/>
    </dgm:pt>
    <dgm:pt modelId="{8C6C69D1-1BCD-4A0E-8154-C183B6C5D0C9}" type="pres">
      <dgm:prSet presAssocID="{595C5A7D-712E-40E7-AF9B-161A8D86C26F}" presName="negativeSpace" presStyleCnt="0"/>
      <dgm:spPr/>
    </dgm:pt>
    <dgm:pt modelId="{82879AB7-B3E7-4ED7-9CDA-7A5C780219C1}" type="pres">
      <dgm:prSet presAssocID="{595C5A7D-712E-40E7-AF9B-161A8D86C26F}" presName="childText" presStyleLbl="conFgAcc1" presStyleIdx="0" presStyleCnt="3">
        <dgm:presLayoutVars>
          <dgm:bulletEnabled val="1"/>
        </dgm:presLayoutVars>
      </dgm:prSet>
      <dgm:spPr/>
    </dgm:pt>
    <dgm:pt modelId="{0F9452A0-F4CB-4426-A977-597D82DDC4CC}" type="pres">
      <dgm:prSet presAssocID="{04ECB49C-C72B-4AE8-B1AB-88A2C12A2AFD}" presName="spaceBetweenRectangles" presStyleCnt="0"/>
      <dgm:spPr/>
    </dgm:pt>
    <dgm:pt modelId="{E46F4520-34AA-4EDF-84A6-618946C9116C}" type="pres">
      <dgm:prSet presAssocID="{0B6ADA19-FE7E-450C-BB3A-A9F2E2EFF53E}" presName="parentLin" presStyleCnt="0"/>
      <dgm:spPr/>
    </dgm:pt>
    <dgm:pt modelId="{9C6DD9F1-4A3B-49BD-854A-754F98321895}" type="pres">
      <dgm:prSet presAssocID="{0B6ADA19-FE7E-450C-BB3A-A9F2E2EFF53E}" presName="parentLeftMargin" presStyleLbl="node1" presStyleIdx="0" presStyleCnt="3"/>
      <dgm:spPr/>
    </dgm:pt>
    <dgm:pt modelId="{6208B523-8A7D-41FF-B757-4CC385CDF685}" type="pres">
      <dgm:prSet presAssocID="{0B6ADA19-FE7E-450C-BB3A-A9F2E2EFF53E}" presName="parentText" presStyleLbl="node1" presStyleIdx="1" presStyleCnt="3" custLinFactNeighborX="-9722" custLinFactNeighborY="17597">
        <dgm:presLayoutVars>
          <dgm:chMax val="0"/>
          <dgm:bulletEnabled val="1"/>
        </dgm:presLayoutVars>
      </dgm:prSet>
      <dgm:spPr/>
    </dgm:pt>
    <dgm:pt modelId="{504A4BD2-6212-4619-ADBE-0E8E3E628F01}" type="pres">
      <dgm:prSet presAssocID="{0B6ADA19-FE7E-450C-BB3A-A9F2E2EFF53E}" presName="negativeSpace" presStyleCnt="0"/>
      <dgm:spPr/>
    </dgm:pt>
    <dgm:pt modelId="{33180B94-87F2-4176-908C-F7C62E39CDB1}" type="pres">
      <dgm:prSet presAssocID="{0B6ADA19-FE7E-450C-BB3A-A9F2E2EFF53E}" presName="childText" presStyleLbl="conFgAcc1" presStyleIdx="1" presStyleCnt="3">
        <dgm:presLayoutVars>
          <dgm:bulletEnabled val="1"/>
        </dgm:presLayoutVars>
      </dgm:prSet>
      <dgm:spPr/>
    </dgm:pt>
    <dgm:pt modelId="{1E5249D4-918F-425F-98C9-6004FA3C4758}" type="pres">
      <dgm:prSet presAssocID="{9E899ED4-FECE-4574-A0FE-E67B7F000DE0}" presName="spaceBetweenRectangles" presStyleCnt="0"/>
      <dgm:spPr/>
    </dgm:pt>
    <dgm:pt modelId="{18900670-C450-4E3E-991A-8D2FD22766AF}" type="pres">
      <dgm:prSet presAssocID="{4F8267CE-D55E-4E3E-90D7-C93D39C20EFD}" presName="parentLin" presStyleCnt="0"/>
      <dgm:spPr/>
    </dgm:pt>
    <dgm:pt modelId="{C84D71E3-6487-413C-B76F-3B77E3D55AFF}" type="pres">
      <dgm:prSet presAssocID="{4F8267CE-D55E-4E3E-90D7-C93D39C20EFD}" presName="parentLeftMargin" presStyleLbl="node1" presStyleIdx="1" presStyleCnt="3"/>
      <dgm:spPr/>
    </dgm:pt>
    <dgm:pt modelId="{A81A9F3E-C24E-4232-B252-1413E95CCF46}" type="pres">
      <dgm:prSet presAssocID="{4F8267CE-D55E-4E3E-90D7-C93D39C20EFD}" presName="parentText" presStyleLbl="node1" presStyleIdx="2" presStyleCnt="3" custLinFactNeighborX="1423" custLinFactNeighborY="-6464">
        <dgm:presLayoutVars>
          <dgm:chMax val="0"/>
          <dgm:bulletEnabled val="1"/>
        </dgm:presLayoutVars>
      </dgm:prSet>
      <dgm:spPr/>
    </dgm:pt>
    <dgm:pt modelId="{72DAF75A-2833-4763-AA97-649505C70C8A}" type="pres">
      <dgm:prSet presAssocID="{4F8267CE-D55E-4E3E-90D7-C93D39C20EFD}" presName="negativeSpace" presStyleCnt="0"/>
      <dgm:spPr/>
    </dgm:pt>
    <dgm:pt modelId="{A2AA8DF3-3C03-45FE-9F43-3ECBFA549744}" type="pres">
      <dgm:prSet presAssocID="{4F8267CE-D55E-4E3E-90D7-C93D39C20EF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61250B-3E90-4D01-BDD0-FAA73ED7C787}" type="presOf" srcId="{0B6ADA19-FE7E-450C-BB3A-A9F2E2EFF53E}" destId="{6208B523-8A7D-41FF-B757-4CC385CDF685}" srcOrd="1" destOrd="0" presId="urn:microsoft.com/office/officeart/2005/8/layout/list1"/>
    <dgm:cxn modelId="{C7DE430E-8939-42FB-830B-4284F1C71516}" type="presOf" srcId="{595C5A7D-712E-40E7-AF9B-161A8D86C26F}" destId="{4FE61511-2631-46B0-A969-76822B2BAEC3}" srcOrd="1" destOrd="0" presId="urn:microsoft.com/office/officeart/2005/8/layout/list1"/>
    <dgm:cxn modelId="{D12DB925-7F8B-45B4-9269-F0802E1ADE07}" type="presOf" srcId="{595C5A7D-712E-40E7-AF9B-161A8D86C26F}" destId="{FAF207D8-9BAF-4FED-AC96-E5E6969FDB76}" srcOrd="0" destOrd="0" presId="urn:microsoft.com/office/officeart/2005/8/layout/list1"/>
    <dgm:cxn modelId="{19718D3E-A366-4E45-B984-7AD0CDD21214}" type="presOf" srcId="{4BDDF853-2585-4956-8E22-D4DC74CF5B12}" destId="{D384BE54-86A1-4697-9594-B06613D8DD7C}" srcOrd="0" destOrd="0" presId="urn:microsoft.com/office/officeart/2005/8/layout/list1"/>
    <dgm:cxn modelId="{26189A61-3EFF-44E7-8A73-1B225209057A}" type="presOf" srcId="{4F8267CE-D55E-4E3E-90D7-C93D39C20EFD}" destId="{A81A9F3E-C24E-4232-B252-1413E95CCF46}" srcOrd="1" destOrd="0" presId="urn:microsoft.com/office/officeart/2005/8/layout/list1"/>
    <dgm:cxn modelId="{78A7D175-52DB-430D-933B-6493126137AC}" type="presOf" srcId="{0B6ADA19-FE7E-450C-BB3A-A9F2E2EFF53E}" destId="{9C6DD9F1-4A3B-49BD-854A-754F98321895}" srcOrd="0" destOrd="0" presId="urn:microsoft.com/office/officeart/2005/8/layout/list1"/>
    <dgm:cxn modelId="{B2814280-6799-49FC-A263-7E43A4F51F5B}" srcId="{4BDDF853-2585-4956-8E22-D4DC74CF5B12}" destId="{0B6ADA19-FE7E-450C-BB3A-A9F2E2EFF53E}" srcOrd="1" destOrd="0" parTransId="{51EEDCD2-FBC5-453C-9EE8-40691D142565}" sibTransId="{9E899ED4-FECE-4574-A0FE-E67B7F000DE0}"/>
    <dgm:cxn modelId="{EFAA148F-2879-44AC-BA03-0C42A006FDB6}" srcId="{4BDDF853-2585-4956-8E22-D4DC74CF5B12}" destId="{4F8267CE-D55E-4E3E-90D7-C93D39C20EFD}" srcOrd="2" destOrd="0" parTransId="{D253FDD6-F2E9-48CD-97C7-BE629EECE770}" sibTransId="{D36F8C35-C8F4-4AE9-B8D7-7AC4B6C92118}"/>
    <dgm:cxn modelId="{D01E8B96-209B-4915-8E4A-1DA02B6B8189}" type="presOf" srcId="{4F8267CE-D55E-4E3E-90D7-C93D39C20EFD}" destId="{C84D71E3-6487-413C-B76F-3B77E3D55AFF}" srcOrd="0" destOrd="0" presId="urn:microsoft.com/office/officeart/2005/8/layout/list1"/>
    <dgm:cxn modelId="{C0A403B6-9360-4FE9-BC76-12B800FFBFF0}" srcId="{4BDDF853-2585-4956-8E22-D4DC74CF5B12}" destId="{595C5A7D-712E-40E7-AF9B-161A8D86C26F}" srcOrd="0" destOrd="0" parTransId="{85D980C3-7543-4AAE-9D2D-C2F2C3430D85}" sibTransId="{04ECB49C-C72B-4AE8-B1AB-88A2C12A2AFD}"/>
    <dgm:cxn modelId="{B543C3DC-1981-4E6E-A448-BB6D81B4686E}" type="presParOf" srcId="{D384BE54-86A1-4697-9594-B06613D8DD7C}" destId="{6AD63BF7-CB27-4FCA-BD7F-12FE585DA9CB}" srcOrd="0" destOrd="0" presId="urn:microsoft.com/office/officeart/2005/8/layout/list1"/>
    <dgm:cxn modelId="{46C4E614-122F-43EA-B59E-5038BED1C14D}" type="presParOf" srcId="{6AD63BF7-CB27-4FCA-BD7F-12FE585DA9CB}" destId="{FAF207D8-9BAF-4FED-AC96-E5E6969FDB76}" srcOrd="0" destOrd="0" presId="urn:microsoft.com/office/officeart/2005/8/layout/list1"/>
    <dgm:cxn modelId="{7806B11A-2A35-4411-9BD3-0E28A22FE893}" type="presParOf" srcId="{6AD63BF7-CB27-4FCA-BD7F-12FE585DA9CB}" destId="{4FE61511-2631-46B0-A969-76822B2BAEC3}" srcOrd="1" destOrd="0" presId="urn:microsoft.com/office/officeart/2005/8/layout/list1"/>
    <dgm:cxn modelId="{970BAEA2-9565-461C-B384-5A88B311C3F0}" type="presParOf" srcId="{D384BE54-86A1-4697-9594-B06613D8DD7C}" destId="{8C6C69D1-1BCD-4A0E-8154-C183B6C5D0C9}" srcOrd="1" destOrd="0" presId="urn:microsoft.com/office/officeart/2005/8/layout/list1"/>
    <dgm:cxn modelId="{F99AC2FE-E8A1-48CE-B4A4-CE4D1DC7A4CD}" type="presParOf" srcId="{D384BE54-86A1-4697-9594-B06613D8DD7C}" destId="{82879AB7-B3E7-4ED7-9CDA-7A5C780219C1}" srcOrd="2" destOrd="0" presId="urn:microsoft.com/office/officeart/2005/8/layout/list1"/>
    <dgm:cxn modelId="{2D9EA8B7-A9E3-48FB-8EAA-51218AE7CCFB}" type="presParOf" srcId="{D384BE54-86A1-4697-9594-B06613D8DD7C}" destId="{0F9452A0-F4CB-4426-A977-597D82DDC4CC}" srcOrd="3" destOrd="0" presId="urn:microsoft.com/office/officeart/2005/8/layout/list1"/>
    <dgm:cxn modelId="{F0422E6B-0ACC-44B7-B57D-DD554B9FDED5}" type="presParOf" srcId="{D384BE54-86A1-4697-9594-B06613D8DD7C}" destId="{E46F4520-34AA-4EDF-84A6-618946C9116C}" srcOrd="4" destOrd="0" presId="urn:microsoft.com/office/officeart/2005/8/layout/list1"/>
    <dgm:cxn modelId="{B264A926-D456-4B09-B913-5E6964F57427}" type="presParOf" srcId="{E46F4520-34AA-4EDF-84A6-618946C9116C}" destId="{9C6DD9F1-4A3B-49BD-854A-754F98321895}" srcOrd="0" destOrd="0" presId="urn:microsoft.com/office/officeart/2005/8/layout/list1"/>
    <dgm:cxn modelId="{F97663D1-712D-4B91-BEC0-B0D5B6981F2A}" type="presParOf" srcId="{E46F4520-34AA-4EDF-84A6-618946C9116C}" destId="{6208B523-8A7D-41FF-B757-4CC385CDF685}" srcOrd="1" destOrd="0" presId="urn:microsoft.com/office/officeart/2005/8/layout/list1"/>
    <dgm:cxn modelId="{C6E30512-F965-4AB4-A5F6-FE5BE405F965}" type="presParOf" srcId="{D384BE54-86A1-4697-9594-B06613D8DD7C}" destId="{504A4BD2-6212-4619-ADBE-0E8E3E628F01}" srcOrd="5" destOrd="0" presId="urn:microsoft.com/office/officeart/2005/8/layout/list1"/>
    <dgm:cxn modelId="{813BA6C5-A597-4029-9124-5EC23422FFAF}" type="presParOf" srcId="{D384BE54-86A1-4697-9594-B06613D8DD7C}" destId="{33180B94-87F2-4176-908C-F7C62E39CDB1}" srcOrd="6" destOrd="0" presId="urn:microsoft.com/office/officeart/2005/8/layout/list1"/>
    <dgm:cxn modelId="{54623C57-BC1D-4150-8FC4-59175F2F65FA}" type="presParOf" srcId="{D384BE54-86A1-4697-9594-B06613D8DD7C}" destId="{1E5249D4-918F-425F-98C9-6004FA3C4758}" srcOrd="7" destOrd="0" presId="urn:microsoft.com/office/officeart/2005/8/layout/list1"/>
    <dgm:cxn modelId="{59C33D1E-4658-4153-B78E-FEF15803B843}" type="presParOf" srcId="{D384BE54-86A1-4697-9594-B06613D8DD7C}" destId="{18900670-C450-4E3E-991A-8D2FD22766AF}" srcOrd="8" destOrd="0" presId="urn:microsoft.com/office/officeart/2005/8/layout/list1"/>
    <dgm:cxn modelId="{380888D2-5645-4786-B762-BBEE84E1CB53}" type="presParOf" srcId="{18900670-C450-4E3E-991A-8D2FD22766AF}" destId="{C84D71E3-6487-413C-B76F-3B77E3D55AFF}" srcOrd="0" destOrd="0" presId="urn:microsoft.com/office/officeart/2005/8/layout/list1"/>
    <dgm:cxn modelId="{EA76C841-D2DC-4B64-9D08-9F5E364814DF}" type="presParOf" srcId="{18900670-C450-4E3E-991A-8D2FD22766AF}" destId="{A81A9F3E-C24E-4232-B252-1413E95CCF46}" srcOrd="1" destOrd="0" presId="urn:microsoft.com/office/officeart/2005/8/layout/list1"/>
    <dgm:cxn modelId="{E7255E6B-DF5A-4E12-AB24-17352F4D71DE}" type="presParOf" srcId="{D384BE54-86A1-4697-9594-B06613D8DD7C}" destId="{72DAF75A-2833-4763-AA97-649505C70C8A}" srcOrd="9" destOrd="0" presId="urn:microsoft.com/office/officeart/2005/8/layout/list1"/>
    <dgm:cxn modelId="{BF165AB6-30D8-420C-9DE9-117274F6A3D1}" type="presParOf" srcId="{D384BE54-86A1-4697-9594-B06613D8DD7C}" destId="{A2AA8DF3-3C03-45FE-9F43-3ECBFA5497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98E597-AC24-4901-BF7D-91EA002C3F9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DABB68-E666-405E-9089-A8F38BC737D9}">
      <dgm:prSet/>
      <dgm:spPr/>
      <dgm:t>
        <a:bodyPr/>
        <a:lstStyle/>
        <a:p>
          <a:r>
            <a:rPr lang="ro-RO" b="1" i="0"/>
            <a:t>Împărțirea blocului de date</a:t>
          </a:r>
          <a:endParaRPr lang="en-US"/>
        </a:p>
      </dgm:t>
    </dgm:pt>
    <dgm:pt modelId="{8236E03F-4524-467F-98A8-9AAC65872DB6}" type="parTrans" cxnId="{FEEE736F-EDE5-450E-B704-AFC07AF95F50}">
      <dgm:prSet/>
      <dgm:spPr/>
      <dgm:t>
        <a:bodyPr/>
        <a:lstStyle/>
        <a:p>
          <a:endParaRPr lang="en-US"/>
        </a:p>
      </dgm:t>
    </dgm:pt>
    <dgm:pt modelId="{9D2DF787-601A-480F-ACFD-0401963EACB4}" type="sibTrans" cxnId="{FEEE736F-EDE5-450E-B704-AFC07AF95F50}">
      <dgm:prSet/>
      <dgm:spPr/>
      <dgm:t>
        <a:bodyPr/>
        <a:lstStyle/>
        <a:p>
          <a:endParaRPr lang="en-US"/>
        </a:p>
      </dgm:t>
    </dgm:pt>
    <dgm:pt modelId="{04B3C3D1-3515-4437-A07C-201C62BB2C91}">
      <dgm:prSet/>
      <dgm:spPr/>
      <dgm:t>
        <a:bodyPr/>
        <a:lstStyle/>
        <a:p>
          <a:r>
            <a:rPr lang="ro-RO" b="1" i="0"/>
            <a:t>Aplicarea celor 16 runde</a:t>
          </a:r>
          <a:endParaRPr lang="en-US"/>
        </a:p>
      </dgm:t>
    </dgm:pt>
    <dgm:pt modelId="{6863F06F-BBDF-4679-B131-680B45FB99E7}" type="parTrans" cxnId="{A1CD2C89-5E41-461F-B8B7-495DBB4B59C6}">
      <dgm:prSet/>
      <dgm:spPr/>
      <dgm:t>
        <a:bodyPr/>
        <a:lstStyle/>
        <a:p>
          <a:endParaRPr lang="en-US"/>
        </a:p>
      </dgm:t>
    </dgm:pt>
    <dgm:pt modelId="{395373FC-4A19-4744-92F8-159687515FDA}" type="sibTrans" cxnId="{A1CD2C89-5E41-461F-B8B7-495DBB4B59C6}">
      <dgm:prSet/>
      <dgm:spPr/>
      <dgm:t>
        <a:bodyPr/>
        <a:lstStyle/>
        <a:p>
          <a:endParaRPr lang="en-US"/>
        </a:p>
      </dgm:t>
    </dgm:pt>
    <dgm:pt modelId="{5318680E-518B-4CFD-8DE7-F4D39DD79CCE}">
      <dgm:prSet/>
      <dgm:spPr/>
      <dgm:t>
        <a:bodyPr/>
        <a:lstStyle/>
        <a:p>
          <a:r>
            <a:rPr lang="ro-RO" b="1" i="0"/>
            <a:t>Operația finală</a:t>
          </a:r>
          <a:endParaRPr lang="en-US"/>
        </a:p>
      </dgm:t>
    </dgm:pt>
    <dgm:pt modelId="{AA9DE60A-3597-434F-A6DA-8D7E828FA258}" type="parTrans" cxnId="{A56BA121-1EB7-4A1E-ACB7-AE126118A42E}">
      <dgm:prSet/>
      <dgm:spPr/>
      <dgm:t>
        <a:bodyPr/>
        <a:lstStyle/>
        <a:p>
          <a:endParaRPr lang="en-US"/>
        </a:p>
      </dgm:t>
    </dgm:pt>
    <dgm:pt modelId="{706247B3-C709-4A95-9BB7-9F27F4F53FD0}" type="sibTrans" cxnId="{A56BA121-1EB7-4A1E-ACB7-AE126118A42E}">
      <dgm:prSet/>
      <dgm:spPr/>
      <dgm:t>
        <a:bodyPr/>
        <a:lstStyle/>
        <a:p>
          <a:endParaRPr lang="en-US"/>
        </a:p>
      </dgm:t>
    </dgm:pt>
    <dgm:pt modelId="{FE9C6F3C-1BCB-4711-99E2-6086D4A03702}">
      <dgm:prSet/>
      <dgm:spPr/>
      <dgm:t>
        <a:bodyPr/>
        <a:lstStyle/>
        <a:p>
          <a:r>
            <a:rPr lang="ro-RO" b="1" i="0"/>
            <a:t>Combinarea rezultatelor</a:t>
          </a:r>
          <a:endParaRPr lang="en-US"/>
        </a:p>
      </dgm:t>
    </dgm:pt>
    <dgm:pt modelId="{281F9FBB-B0A7-4A1E-BFD8-69FB18F2648B}" type="parTrans" cxnId="{ABA870F4-06FE-4119-895C-87D7AE5EC47A}">
      <dgm:prSet/>
      <dgm:spPr/>
      <dgm:t>
        <a:bodyPr/>
        <a:lstStyle/>
        <a:p>
          <a:endParaRPr lang="en-US"/>
        </a:p>
      </dgm:t>
    </dgm:pt>
    <dgm:pt modelId="{DE242097-3098-4D15-B543-082B6AB2DCFF}" type="sibTrans" cxnId="{ABA870F4-06FE-4119-895C-87D7AE5EC47A}">
      <dgm:prSet/>
      <dgm:spPr/>
      <dgm:t>
        <a:bodyPr/>
        <a:lstStyle/>
        <a:p>
          <a:endParaRPr lang="en-US"/>
        </a:p>
      </dgm:t>
    </dgm:pt>
    <dgm:pt modelId="{31A90B25-F32D-4766-910E-BFF697EBCC1C}" type="pres">
      <dgm:prSet presAssocID="{7E98E597-AC24-4901-BF7D-91EA002C3F91}" presName="linear" presStyleCnt="0">
        <dgm:presLayoutVars>
          <dgm:dir/>
          <dgm:animLvl val="lvl"/>
          <dgm:resizeHandles val="exact"/>
        </dgm:presLayoutVars>
      </dgm:prSet>
      <dgm:spPr/>
    </dgm:pt>
    <dgm:pt modelId="{3DBF7DCF-A5C3-4E81-A3CD-332E3DE3B1C0}" type="pres">
      <dgm:prSet presAssocID="{21DABB68-E666-405E-9089-A8F38BC737D9}" presName="parentLin" presStyleCnt="0"/>
      <dgm:spPr/>
    </dgm:pt>
    <dgm:pt modelId="{B8325742-A9FB-43E4-999A-C90CADFE02AD}" type="pres">
      <dgm:prSet presAssocID="{21DABB68-E666-405E-9089-A8F38BC737D9}" presName="parentLeftMargin" presStyleLbl="node1" presStyleIdx="0" presStyleCnt="4"/>
      <dgm:spPr/>
    </dgm:pt>
    <dgm:pt modelId="{CFC3B174-19C9-4503-89B9-FC349146DC62}" type="pres">
      <dgm:prSet presAssocID="{21DABB68-E666-405E-9089-A8F38BC737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18112D-E1D7-4984-9E30-4D0872202726}" type="pres">
      <dgm:prSet presAssocID="{21DABB68-E666-405E-9089-A8F38BC737D9}" presName="negativeSpace" presStyleCnt="0"/>
      <dgm:spPr/>
    </dgm:pt>
    <dgm:pt modelId="{DD4A997D-DB5F-4B6D-AEA7-359AF9CE1CEF}" type="pres">
      <dgm:prSet presAssocID="{21DABB68-E666-405E-9089-A8F38BC737D9}" presName="childText" presStyleLbl="conFgAcc1" presStyleIdx="0" presStyleCnt="4">
        <dgm:presLayoutVars>
          <dgm:bulletEnabled val="1"/>
        </dgm:presLayoutVars>
      </dgm:prSet>
      <dgm:spPr/>
    </dgm:pt>
    <dgm:pt modelId="{43C74765-49D5-4DC2-A827-A97ACA0EB810}" type="pres">
      <dgm:prSet presAssocID="{9D2DF787-601A-480F-ACFD-0401963EACB4}" presName="spaceBetweenRectangles" presStyleCnt="0"/>
      <dgm:spPr/>
    </dgm:pt>
    <dgm:pt modelId="{39730887-D14D-41D3-B59C-9F171B5F356D}" type="pres">
      <dgm:prSet presAssocID="{04B3C3D1-3515-4437-A07C-201C62BB2C91}" presName="parentLin" presStyleCnt="0"/>
      <dgm:spPr/>
    </dgm:pt>
    <dgm:pt modelId="{F1CCAEBA-1E67-4F7C-84F0-BC5F779E0827}" type="pres">
      <dgm:prSet presAssocID="{04B3C3D1-3515-4437-A07C-201C62BB2C91}" presName="parentLeftMargin" presStyleLbl="node1" presStyleIdx="0" presStyleCnt="4"/>
      <dgm:spPr/>
    </dgm:pt>
    <dgm:pt modelId="{0A56DC90-6586-4536-A1A2-52F98A644B59}" type="pres">
      <dgm:prSet presAssocID="{04B3C3D1-3515-4437-A07C-201C62BB2C9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3B96F9-5FDD-4629-870A-F6C75EC3AD7C}" type="pres">
      <dgm:prSet presAssocID="{04B3C3D1-3515-4437-A07C-201C62BB2C91}" presName="negativeSpace" presStyleCnt="0"/>
      <dgm:spPr/>
    </dgm:pt>
    <dgm:pt modelId="{DA989C9B-0259-4AF4-ABC6-CCC2C12FF3F9}" type="pres">
      <dgm:prSet presAssocID="{04B3C3D1-3515-4437-A07C-201C62BB2C91}" presName="childText" presStyleLbl="conFgAcc1" presStyleIdx="1" presStyleCnt="4">
        <dgm:presLayoutVars>
          <dgm:bulletEnabled val="1"/>
        </dgm:presLayoutVars>
      </dgm:prSet>
      <dgm:spPr/>
    </dgm:pt>
    <dgm:pt modelId="{54F8B794-76B6-4C18-9219-4878078BE553}" type="pres">
      <dgm:prSet presAssocID="{395373FC-4A19-4744-92F8-159687515FDA}" presName="spaceBetweenRectangles" presStyleCnt="0"/>
      <dgm:spPr/>
    </dgm:pt>
    <dgm:pt modelId="{17B581E9-E5A1-40F1-95BB-D70472791BB3}" type="pres">
      <dgm:prSet presAssocID="{5318680E-518B-4CFD-8DE7-F4D39DD79CCE}" presName="parentLin" presStyleCnt="0"/>
      <dgm:spPr/>
    </dgm:pt>
    <dgm:pt modelId="{3ECA83F9-D39A-4D23-B0A1-185D0D8F621C}" type="pres">
      <dgm:prSet presAssocID="{5318680E-518B-4CFD-8DE7-F4D39DD79CCE}" presName="parentLeftMargin" presStyleLbl="node1" presStyleIdx="1" presStyleCnt="4"/>
      <dgm:spPr/>
    </dgm:pt>
    <dgm:pt modelId="{87911056-EF38-4AEA-BF84-3C5365942EA0}" type="pres">
      <dgm:prSet presAssocID="{5318680E-518B-4CFD-8DE7-F4D39DD79C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D326F8-8C86-4B4A-A673-1FC4C32A9BAD}" type="pres">
      <dgm:prSet presAssocID="{5318680E-518B-4CFD-8DE7-F4D39DD79CCE}" presName="negativeSpace" presStyleCnt="0"/>
      <dgm:spPr/>
    </dgm:pt>
    <dgm:pt modelId="{A378B271-5238-4A49-8C73-A206D3DD4F02}" type="pres">
      <dgm:prSet presAssocID="{5318680E-518B-4CFD-8DE7-F4D39DD79CCE}" presName="childText" presStyleLbl="conFgAcc1" presStyleIdx="2" presStyleCnt="4">
        <dgm:presLayoutVars>
          <dgm:bulletEnabled val="1"/>
        </dgm:presLayoutVars>
      </dgm:prSet>
      <dgm:spPr/>
    </dgm:pt>
    <dgm:pt modelId="{A4C831A3-8B56-4B4D-A27A-4FE54A10EA84}" type="pres">
      <dgm:prSet presAssocID="{706247B3-C709-4A95-9BB7-9F27F4F53FD0}" presName="spaceBetweenRectangles" presStyleCnt="0"/>
      <dgm:spPr/>
    </dgm:pt>
    <dgm:pt modelId="{984F4EC5-4E31-42AB-9762-6FA96D903898}" type="pres">
      <dgm:prSet presAssocID="{FE9C6F3C-1BCB-4711-99E2-6086D4A03702}" presName="parentLin" presStyleCnt="0"/>
      <dgm:spPr/>
    </dgm:pt>
    <dgm:pt modelId="{AFB70F20-7806-43F2-9801-94CE9DE00C17}" type="pres">
      <dgm:prSet presAssocID="{FE9C6F3C-1BCB-4711-99E2-6086D4A03702}" presName="parentLeftMargin" presStyleLbl="node1" presStyleIdx="2" presStyleCnt="4"/>
      <dgm:spPr/>
    </dgm:pt>
    <dgm:pt modelId="{BE0928E1-B5B9-4682-8A47-C5FE3EFCECDF}" type="pres">
      <dgm:prSet presAssocID="{FE9C6F3C-1BCB-4711-99E2-6086D4A0370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BFC226-49A4-4CC6-9CEC-4981112B600B}" type="pres">
      <dgm:prSet presAssocID="{FE9C6F3C-1BCB-4711-99E2-6086D4A03702}" presName="negativeSpace" presStyleCnt="0"/>
      <dgm:spPr/>
    </dgm:pt>
    <dgm:pt modelId="{F327C0FA-75B2-49D3-AB37-D7C198797C7D}" type="pres">
      <dgm:prSet presAssocID="{FE9C6F3C-1BCB-4711-99E2-6086D4A0370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95AC05-BF9C-4B04-B5A7-4684873CAEAF}" type="presOf" srcId="{FE9C6F3C-1BCB-4711-99E2-6086D4A03702}" destId="{AFB70F20-7806-43F2-9801-94CE9DE00C17}" srcOrd="0" destOrd="0" presId="urn:microsoft.com/office/officeart/2005/8/layout/list1"/>
    <dgm:cxn modelId="{A56BA121-1EB7-4A1E-ACB7-AE126118A42E}" srcId="{7E98E597-AC24-4901-BF7D-91EA002C3F91}" destId="{5318680E-518B-4CFD-8DE7-F4D39DD79CCE}" srcOrd="2" destOrd="0" parTransId="{AA9DE60A-3597-434F-A6DA-8D7E828FA258}" sibTransId="{706247B3-C709-4A95-9BB7-9F27F4F53FD0}"/>
    <dgm:cxn modelId="{2C74D467-24B8-455F-A927-6FA5EAD53354}" type="presOf" srcId="{04B3C3D1-3515-4437-A07C-201C62BB2C91}" destId="{F1CCAEBA-1E67-4F7C-84F0-BC5F779E0827}" srcOrd="0" destOrd="0" presId="urn:microsoft.com/office/officeart/2005/8/layout/list1"/>
    <dgm:cxn modelId="{FEEE736F-EDE5-450E-B704-AFC07AF95F50}" srcId="{7E98E597-AC24-4901-BF7D-91EA002C3F91}" destId="{21DABB68-E666-405E-9089-A8F38BC737D9}" srcOrd="0" destOrd="0" parTransId="{8236E03F-4524-467F-98A8-9AAC65872DB6}" sibTransId="{9D2DF787-601A-480F-ACFD-0401963EACB4}"/>
    <dgm:cxn modelId="{DEF30571-1B86-427D-8415-65B6BA0710FD}" type="presOf" srcId="{04B3C3D1-3515-4437-A07C-201C62BB2C91}" destId="{0A56DC90-6586-4536-A1A2-52F98A644B59}" srcOrd="1" destOrd="0" presId="urn:microsoft.com/office/officeart/2005/8/layout/list1"/>
    <dgm:cxn modelId="{C4D15282-5F5A-4CF4-B424-E2F26EF73ACC}" type="presOf" srcId="{7E98E597-AC24-4901-BF7D-91EA002C3F91}" destId="{31A90B25-F32D-4766-910E-BFF697EBCC1C}" srcOrd="0" destOrd="0" presId="urn:microsoft.com/office/officeart/2005/8/layout/list1"/>
    <dgm:cxn modelId="{A1CD2C89-5E41-461F-B8B7-495DBB4B59C6}" srcId="{7E98E597-AC24-4901-BF7D-91EA002C3F91}" destId="{04B3C3D1-3515-4437-A07C-201C62BB2C91}" srcOrd="1" destOrd="0" parTransId="{6863F06F-BBDF-4679-B131-680B45FB99E7}" sibTransId="{395373FC-4A19-4744-92F8-159687515FDA}"/>
    <dgm:cxn modelId="{7C3DC28A-9430-4A1F-BAD1-732DF088DB24}" type="presOf" srcId="{5318680E-518B-4CFD-8DE7-F4D39DD79CCE}" destId="{3ECA83F9-D39A-4D23-B0A1-185D0D8F621C}" srcOrd="0" destOrd="0" presId="urn:microsoft.com/office/officeart/2005/8/layout/list1"/>
    <dgm:cxn modelId="{EA5F08D5-EFA3-4A40-989F-99A416AC7519}" type="presOf" srcId="{FE9C6F3C-1BCB-4711-99E2-6086D4A03702}" destId="{BE0928E1-B5B9-4682-8A47-C5FE3EFCECDF}" srcOrd="1" destOrd="0" presId="urn:microsoft.com/office/officeart/2005/8/layout/list1"/>
    <dgm:cxn modelId="{C04A25DE-54E5-4C1D-BC31-8760F090F662}" type="presOf" srcId="{21DABB68-E666-405E-9089-A8F38BC737D9}" destId="{CFC3B174-19C9-4503-89B9-FC349146DC62}" srcOrd="1" destOrd="0" presId="urn:microsoft.com/office/officeart/2005/8/layout/list1"/>
    <dgm:cxn modelId="{736420F0-AB62-498C-A49E-CA34FE668604}" type="presOf" srcId="{5318680E-518B-4CFD-8DE7-F4D39DD79CCE}" destId="{87911056-EF38-4AEA-BF84-3C5365942EA0}" srcOrd="1" destOrd="0" presId="urn:microsoft.com/office/officeart/2005/8/layout/list1"/>
    <dgm:cxn modelId="{34B7E3F3-FB7A-4DC7-838E-2C45A7B04605}" type="presOf" srcId="{21DABB68-E666-405E-9089-A8F38BC737D9}" destId="{B8325742-A9FB-43E4-999A-C90CADFE02AD}" srcOrd="0" destOrd="0" presId="urn:microsoft.com/office/officeart/2005/8/layout/list1"/>
    <dgm:cxn modelId="{ABA870F4-06FE-4119-895C-87D7AE5EC47A}" srcId="{7E98E597-AC24-4901-BF7D-91EA002C3F91}" destId="{FE9C6F3C-1BCB-4711-99E2-6086D4A03702}" srcOrd="3" destOrd="0" parTransId="{281F9FBB-B0A7-4A1E-BFD8-69FB18F2648B}" sibTransId="{DE242097-3098-4D15-B543-082B6AB2DCFF}"/>
    <dgm:cxn modelId="{929067B6-9CD6-46AE-802B-7F4B29B918CE}" type="presParOf" srcId="{31A90B25-F32D-4766-910E-BFF697EBCC1C}" destId="{3DBF7DCF-A5C3-4E81-A3CD-332E3DE3B1C0}" srcOrd="0" destOrd="0" presId="urn:microsoft.com/office/officeart/2005/8/layout/list1"/>
    <dgm:cxn modelId="{E83155FB-7BCB-4477-B163-6D78FBE15D15}" type="presParOf" srcId="{3DBF7DCF-A5C3-4E81-A3CD-332E3DE3B1C0}" destId="{B8325742-A9FB-43E4-999A-C90CADFE02AD}" srcOrd="0" destOrd="0" presId="urn:microsoft.com/office/officeart/2005/8/layout/list1"/>
    <dgm:cxn modelId="{C92FB768-6C48-431B-91FB-44BB731E9C56}" type="presParOf" srcId="{3DBF7DCF-A5C3-4E81-A3CD-332E3DE3B1C0}" destId="{CFC3B174-19C9-4503-89B9-FC349146DC62}" srcOrd="1" destOrd="0" presId="urn:microsoft.com/office/officeart/2005/8/layout/list1"/>
    <dgm:cxn modelId="{6335EA7E-1A60-4FA5-B52F-3CB34D0B755B}" type="presParOf" srcId="{31A90B25-F32D-4766-910E-BFF697EBCC1C}" destId="{8518112D-E1D7-4984-9E30-4D0872202726}" srcOrd="1" destOrd="0" presId="urn:microsoft.com/office/officeart/2005/8/layout/list1"/>
    <dgm:cxn modelId="{B84A9B8D-1B81-4624-A6E9-3EF13BE393E4}" type="presParOf" srcId="{31A90B25-F32D-4766-910E-BFF697EBCC1C}" destId="{DD4A997D-DB5F-4B6D-AEA7-359AF9CE1CEF}" srcOrd="2" destOrd="0" presId="urn:microsoft.com/office/officeart/2005/8/layout/list1"/>
    <dgm:cxn modelId="{87113CE4-2874-46D8-9E22-3EA16B82FF5E}" type="presParOf" srcId="{31A90B25-F32D-4766-910E-BFF697EBCC1C}" destId="{43C74765-49D5-4DC2-A827-A97ACA0EB810}" srcOrd="3" destOrd="0" presId="urn:microsoft.com/office/officeart/2005/8/layout/list1"/>
    <dgm:cxn modelId="{56A64905-CE49-4356-BAD2-240AA64F08B5}" type="presParOf" srcId="{31A90B25-F32D-4766-910E-BFF697EBCC1C}" destId="{39730887-D14D-41D3-B59C-9F171B5F356D}" srcOrd="4" destOrd="0" presId="urn:microsoft.com/office/officeart/2005/8/layout/list1"/>
    <dgm:cxn modelId="{1F9A49B2-95FF-4565-86F9-894E1FF42506}" type="presParOf" srcId="{39730887-D14D-41D3-B59C-9F171B5F356D}" destId="{F1CCAEBA-1E67-4F7C-84F0-BC5F779E0827}" srcOrd="0" destOrd="0" presId="urn:microsoft.com/office/officeart/2005/8/layout/list1"/>
    <dgm:cxn modelId="{28F158E8-C61A-46CA-BB20-17A4BBF7BF37}" type="presParOf" srcId="{39730887-D14D-41D3-B59C-9F171B5F356D}" destId="{0A56DC90-6586-4536-A1A2-52F98A644B59}" srcOrd="1" destOrd="0" presId="urn:microsoft.com/office/officeart/2005/8/layout/list1"/>
    <dgm:cxn modelId="{FCB036D0-5D19-4D8F-BE0D-9727C1B4DBD7}" type="presParOf" srcId="{31A90B25-F32D-4766-910E-BFF697EBCC1C}" destId="{183B96F9-5FDD-4629-870A-F6C75EC3AD7C}" srcOrd="5" destOrd="0" presId="urn:microsoft.com/office/officeart/2005/8/layout/list1"/>
    <dgm:cxn modelId="{6C871A12-4D04-4E74-8A64-DD8DE5C5C8A6}" type="presParOf" srcId="{31A90B25-F32D-4766-910E-BFF697EBCC1C}" destId="{DA989C9B-0259-4AF4-ABC6-CCC2C12FF3F9}" srcOrd="6" destOrd="0" presId="urn:microsoft.com/office/officeart/2005/8/layout/list1"/>
    <dgm:cxn modelId="{EAAEFC87-5B26-4A1D-B8E6-070A7595014E}" type="presParOf" srcId="{31A90B25-F32D-4766-910E-BFF697EBCC1C}" destId="{54F8B794-76B6-4C18-9219-4878078BE553}" srcOrd="7" destOrd="0" presId="urn:microsoft.com/office/officeart/2005/8/layout/list1"/>
    <dgm:cxn modelId="{6F903EE2-5582-4004-85EB-D7E6F40A0FB0}" type="presParOf" srcId="{31A90B25-F32D-4766-910E-BFF697EBCC1C}" destId="{17B581E9-E5A1-40F1-95BB-D70472791BB3}" srcOrd="8" destOrd="0" presId="urn:microsoft.com/office/officeart/2005/8/layout/list1"/>
    <dgm:cxn modelId="{FF4FC86B-3CE7-4915-A7B6-7BB23A15B81C}" type="presParOf" srcId="{17B581E9-E5A1-40F1-95BB-D70472791BB3}" destId="{3ECA83F9-D39A-4D23-B0A1-185D0D8F621C}" srcOrd="0" destOrd="0" presId="urn:microsoft.com/office/officeart/2005/8/layout/list1"/>
    <dgm:cxn modelId="{862BB8E7-D4ED-4C2B-880A-1793C34B83EE}" type="presParOf" srcId="{17B581E9-E5A1-40F1-95BB-D70472791BB3}" destId="{87911056-EF38-4AEA-BF84-3C5365942EA0}" srcOrd="1" destOrd="0" presId="urn:microsoft.com/office/officeart/2005/8/layout/list1"/>
    <dgm:cxn modelId="{2540DD22-0B14-4F39-B80E-2E1C4CF6FFBA}" type="presParOf" srcId="{31A90B25-F32D-4766-910E-BFF697EBCC1C}" destId="{F1D326F8-8C86-4B4A-A673-1FC4C32A9BAD}" srcOrd="9" destOrd="0" presId="urn:microsoft.com/office/officeart/2005/8/layout/list1"/>
    <dgm:cxn modelId="{4BA5655C-502F-4058-A4C8-01BFFCABD87B}" type="presParOf" srcId="{31A90B25-F32D-4766-910E-BFF697EBCC1C}" destId="{A378B271-5238-4A49-8C73-A206D3DD4F02}" srcOrd="10" destOrd="0" presId="urn:microsoft.com/office/officeart/2005/8/layout/list1"/>
    <dgm:cxn modelId="{4DA4B5EB-EF15-4BB9-8C31-D9936993EFBF}" type="presParOf" srcId="{31A90B25-F32D-4766-910E-BFF697EBCC1C}" destId="{A4C831A3-8B56-4B4D-A27A-4FE54A10EA84}" srcOrd="11" destOrd="0" presId="urn:microsoft.com/office/officeart/2005/8/layout/list1"/>
    <dgm:cxn modelId="{F9D0B1D8-FE3D-453C-BB27-8B9DCEEAA3F3}" type="presParOf" srcId="{31A90B25-F32D-4766-910E-BFF697EBCC1C}" destId="{984F4EC5-4E31-42AB-9762-6FA96D903898}" srcOrd="12" destOrd="0" presId="urn:microsoft.com/office/officeart/2005/8/layout/list1"/>
    <dgm:cxn modelId="{05191242-B614-4459-A77F-0F0A044FA040}" type="presParOf" srcId="{984F4EC5-4E31-42AB-9762-6FA96D903898}" destId="{AFB70F20-7806-43F2-9801-94CE9DE00C17}" srcOrd="0" destOrd="0" presId="urn:microsoft.com/office/officeart/2005/8/layout/list1"/>
    <dgm:cxn modelId="{619356E0-36A9-4643-8161-B04D58D56FB1}" type="presParOf" srcId="{984F4EC5-4E31-42AB-9762-6FA96D903898}" destId="{BE0928E1-B5B9-4682-8A47-C5FE3EFCECDF}" srcOrd="1" destOrd="0" presId="urn:microsoft.com/office/officeart/2005/8/layout/list1"/>
    <dgm:cxn modelId="{D0846D24-EA94-4919-AB23-43F3E5DE3983}" type="presParOf" srcId="{31A90B25-F32D-4766-910E-BFF697EBCC1C}" destId="{3DBFC226-49A4-4CC6-9CEC-4981112B600B}" srcOrd="13" destOrd="0" presId="urn:microsoft.com/office/officeart/2005/8/layout/list1"/>
    <dgm:cxn modelId="{A23C3F5E-B952-4355-BD65-1743D826521E}" type="presParOf" srcId="{31A90B25-F32D-4766-910E-BFF697EBCC1C}" destId="{F327C0FA-75B2-49D3-AB37-D7C198797C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98E597-AC24-4901-BF7D-91EA002C3F9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DABB68-E666-405E-9089-A8F38BC737D9}">
      <dgm:prSet/>
      <dgm:spPr/>
      <dgm:t>
        <a:bodyPr/>
        <a:lstStyle/>
        <a:p>
          <a:r>
            <a:rPr lang="ro-RO" b="1" i="0" dirty="0"/>
            <a:t>Împărțirea blocului criptat</a:t>
          </a:r>
          <a:endParaRPr lang="en-US" dirty="0"/>
        </a:p>
      </dgm:t>
    </dgm:pt>
    <dgm:pt modelId="{8236E03F-4524-467F-98A8-9AAC65872DB6}" type="parTrans" cxnId="{FEEE736F-EDE5-450E-B704-AFC07AF95F50}">
      <dgm:prSet/>
      <dgm:spPr/>
      <dgm:t>
        <a:bodyPr/>
        <a:lstStyle/>
        <a:p>
          <a:endParaRPr lang="en-US"/>
        </a:p>
      </dgm:t>
    </dgm:pt>
    <dgm:pt modelId="{9D2DF787-601A-480F-ACFD-0401963EACB4}" type="sibTrans" cxnId="{FEEE736F-EDE5-450E-B704-AFC07AF95F50}">
      <dgm:prSet/>
      <dgm:spPr/>
      <dgm:t>
        <a:bodyPr/>
        <a:lstStyle/>
        <a:p>
          <a:endParaRPr lang="en-US"/>
        </a:p>
      </dgm:t>
    </dgm:pt>
    <dgm:pt modelId="{04B3C3D1-3515-4437-A07C-201C62BB2C91}">
      <dgm:prSet/>
      <dgm:spPr/>
      <dgm:t>
        <a:bodyPr/>
        <a:lstStyle/>
        <a:p>
          <a:r>
            <a:rPr lang="ro-RO" b="1" i="0" dirty="0"/>
            <a:t>Aplicarea celor 16 runde în ordine inversă</a:t>
          </a:r>
          <a:endParaRPr lang="en-US" dirty="0"/>
        </a:p>
      </dgm:t>
    </dgm:pt>
    <dgm:pt modelId="{6863F06F-BBDF-4679-B131-680B45FB99E7}" type="parTrans" cxnId="{A1CD2C89-5E41-461F-B8B7-495DBB4B59C6}">
      <dgm:prSet/>
      <dgm:spPr/>
      <dgm:t>
        <a:bodyPr/>
        <a:lstStyle/>
        <a:p>
          <a:endParaRPr lang="en-US"/>
        </a:p>
      </dgm:t>
    </dgm:pt>
    <dgm:pt modelId="{395373FC-4A19-4744-92F8-159687515FDA}" type="sibTrans" cxnId="{A1CD2C89-5E41-461F-B8B7-495DBB4B59C6}">
      <dgm:prSet/>
      <dgm:spPr/>
      <dgm:t>
        <a:bodyPr/>
        <a:lstStyle/>
        <a:p>
          <a:endParaRPr lang="en-US"/>
        </a:p>
      </dgm:t>
    </dgm:pt>
    <dgm:pt modelId="{5318680E-518B-4CFD-8DE7-F4D39DD79CCE}">
      <dgm:prSet/>
      <dgm:spPr/>
      <dgm:t>
        <a:bodyPr/>
        <a:lstStyle/>
        <a:p>
          <a:r>
            <a:rPr lang="ro-RO" b="1" i="0"/>
            <a:t>Operația finală</a:t>
          </a:r>
          <a:endParaRPr lang="en-US"/>
        </a:p>
      </dgm:t>
    </dgm:pt>
    <dgm:pt modelId="{AA9DE60A-3597-434F-A6DA-8D7E828FA258}" type="parTrans" cxnId="{A56BA121-1EB7-4A1E-ACB7-AE126118A42E}">
      <dgm:prSet/>
      <dgm:spPr/>
      <dgm:t>
        <a:bodyPr/>
        <a:lstStyle/>
        <a:p>
          <a:endParaRPr lang="en-US"/>
        </a:p>
      </dgm:t>
    </dgm:pt>
    <dgm:pt modelId="{706247B3-C709-4A95-9BB7-9F27F4F53FD0}" type="sibTrans" cxnId="{A56BA121-1EB7-4A1E-ACB7-AE126118A42E}">
      <dgm:prSet/>
      <dgm:spPr/>
      <dgm:t>
        <a:bodyPr/>
        <a:lstStyle/>
        <a:p>
          <a:endParaRPr lang="en-US"/>
        </a:p>
      </dgm:t>
    </dgm:pt>
    <dgm:pt modelId="{FE9C6F3C-1BCB-4711-99E2-6086D4A03702}">
      <dgm:prSet/>
      <dgm:spPr/>
      <dgm:t>
        <a:bodyPr/>
        <a:lstStyle/>
        <a:p>
          <a:r>
            <a:rPr lang="ro-RO" b="1" i="0"/>
            <a:t>Combinarea rezultatelor</a:t>
          </a:r>
          <a:endParaRPr lang="en-US"/>
        </a:p>
      </dgm:t>
    </dgm:pt>
    <dgm:pt modelId="{281F9FBB-B0A7-4A1E-BFD8-69FB18F2648B}" type="parTrans" cxnId="{ABA870F4-06FE-4119-895C-87D7AE5EC47A}">
      <dgm:prSet/>
      <dgm:spPr/>
      <dgm:t>
        <a:bodyPr/>
        <a:lstStyle/>
        <a:p>
          <a:endParaRPr lang="en-US"/>
        </a:p>
      </dgm:t>
    </dgm:pt>
    <dgm:pt modelId="{DE242097-3098-4D15-B543-082B6AB2DCFF}" type="sibTrans" cxnId="{ABA870F4-06FE-4119-895C-87D7AE5EC47A}">
      <dgm:prSet/>
      <dgm:spPr/>
      <dgm:t>
        <a:bodyPr/>
        <a:lstStyle/>
        <a:p>
          <a:endParaRPr lang="en-US"/>
        </a:p>
      </dgm:t>
    </dgm:pt>
    <dgm:pt modelId="{31A90B25-F32D-4766-910E-BFF697EBCC1C}" type="pres">
      <dgm:prSet presAssocID="{7E98E597-AC24-4901-BF7D-91EA002C3F91}" presName="linear" presStyleCnt="0">
        <dgm:presLayoutVars>
          <dgm:dir/>
          <dgm:animLvl val="lvl"/>
          <dgm:resizeHandles val="exact"/>
        </dgm:presLayoutVars>
      </dgm:prSet>
      <dgm:spPr/>
    </dgm:pt>
    <dgm:pt modelId="{3DBF7DCF-A5C3-4E81-A3CD-332E3DE3B1C0}" type="pres">
      <dgm:prSet presAssocID="{21DABB68-E666-405E-9089-A8F38BC737D9}" presName="parentLin" presStyleCnt="0"/>
      <dgm:spPr/>
    </dgm:pt>
    <dgm:pt modelId="{B8325742-A9FB-43E4-999A-C90CADFE02AD}" type="pres">
      <dgm:prSet presAssocID="{21DABB68-E666-405E-9089-A8F38BC737D9}" presName="parentLeftMargin" presStyleLbl="node1" presStyleIdx="0" presStyleCnt="4"/>
      <dgm:spPr/>
    </dgm:pt>
    <dgm:pt modelId="{CFC3B174-19C9-4503-89B9-FC349146DC62}" type="pres">
      <dgm:prSet presAssocID="{21DABB68-E666-405E-9089-A8F38BC737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18112D-E1D7-4984-9E30-4D0872202726}" type="pres">
      <dgm:prSet presAssocID="{21DABB68-E666-405E-9089-A8F38BC737D9}" presName="negativeSpace" presStyleCnt="0"/>
      <dgm:spPr/>
    </dgm:pt>
    <dgm:pt modelId="{DD4A997D-DB5F-4B6D-AEA7-359AF9CE1CEF}" type="pres">
      <dgm:prSet presAssocID="{21DABB68-E666-405E-9089-A8F38BC737D9}" presName="childText" presStyleLbl="conFgAcc1" presStyleIdx="0" presStyleCnt="4">
        <dgm:presLayoutVars>
          <dgm:bulletEnabled val="1"/>
        </dgm:presLayoutVars>
      </dgm:prSet>
      <dgm:spPr/>
    </dgm:pt>
    <dgm:pt modelId="{43C74765-49D5-4DC2-A827-A97ACA0EB810}" type="pres">
      <dgm:prSet presAssocID="{9D2DF787-601A-480F-ACFD-0401963EACB4}" presName="spaceBetweenRectangles" presStyleCnt="0"/>
      <dgm:spPr/>
    </dgm:pt>
    <dgm:pt modelId="{39730887-D14D-41D3-B59C-9F171B5F356D}" type="pres">
      <dgm:prSet presAssocID="{04B3C3D1-3515-4437-A07C-201C62BB2C91}" presName="parentLin" presStyleCnt="0"/>
      <dgm:spPr/>
    </dgm:pt>
    <dgm:pt modelId="{F1CCAEBA-1E67-4F7C-84F0-BC5F779E0827}" type="pres">
      <dgm:prSet presAssocID="{04B3C3D1-3515-4437-A07C-201C62BB2C91}" presName="parentLeftMargin" presStyleLbl="node1" presStyleIdx="0" presStyleCnt="4"/>
      <dgm:spPr/>
    </dgm:pt>
    <dgm:pt modelId="{0A56DC90-6586-4536-A1A2-52F98A644B59}" type="pres">
      <dgm:prSet presAssocID="{04B3C3D1-3515-4437-A07C-201C62BB2C91}" presName="parentText" presStyleLbl="node1" presStyleIdx="1" presStyleCnt="4" custLinFactNeighborY="3219">
        <dgm:presLayoutVars>
          <dgm:chMax val="0"/>
          <dgm:bulletEnabled val="1"/>
        </dgm:presLayoutVars>
      </dgm:prSet>
      <dgm:spPr/>
    </dgm:pt>
    <dgm:pt modelId="{183B96F9-5FDD-4629-870A-F6C75EC3AD7C}" type="pres">
      <dgm:prSet presAssocID="{04B3C3D1-3515-4437-A07C-201C62BB2C91}" presName="negativeSpace" presStyleCnt="0"/>
      <dgm:spPr/>
    </dgm:pt>
    <dgm:pt modelId="{DA989C9B-0259-4AF4-ABC6-CCC2C12FF3F9}" type="pres">
      <dgm:prSet presAssocID="{04B3C3D1-3515-4437-A07C-201C62BB2C91}" presName="childText" presStyleLbl="conFgAcc1" presStyleIdx="1" presStyleCnt="4">
        <dgm:presLayoutVars>
          <dgm:bulletEnabled val="1"/>
        </dgm:presLayoutVars>
      </dgm:prSet>
      <dgm:spPr/>
    </dgm:pt>
    <dgm:pt modelId="{54F8B794-76B6-4C18-9219-4878078BE553}" type="pres">
      <dgm:prSet presAssocID="{395373FC-4A19-4744-92F8-159687515FDA}" presName="spaceBetweenRectangles" presStyleCnt="0"/>
      <dgm:spPr/>
    </dgm:pt>
    <dgm:pt modelId="{17B581E9-E5A1-40F1-95BB-D70472791BB3}" type="pres">
      <dgm:prSet presAssocID="{5318680E-518B-4CFD-8DE7-F4D39DD79CCE}" presName="parentLin" presStyleCnt="0"/>
      <dgm:spPr/>
    </dgm:pt>
    <dgm:pt modelId="{3ECA83F9-D39A-4D23-B0A1-185D0D8F621C}" type="pres">
      <dgm:prSet presAssocID="{5318680E-518B-4CFD-8DE7-F4D39DD79CCE}" presName="parentLeftMargin" presStyleLbl="node1" presStyleIdx="1" presStyleCnt="4"/>
      <dgm:spPr/>
    </dgm:pt>
    <dgm:pt modelId="{87911056-EF38-4AEA-BF84-3C5365942EA0}" type="pres">
      <dgm:prSet presAssocID="{5318680E-518B-4CFD-8DE7-F4D39DD79CC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D326F8-8C86-4B4A-A673-1FC4C32A9BAD}" type="pres">
      <dgm:prSet presAssocID="{5318680E-518B-4CFD-8DE7-F4D39DD79CCE}" presName="negativeSpace" presStyleCnt="0"/>
      <dgm:spPr/>
    </dgm:pt>
    <dgm:pt modelId="{A378B271-5238-4A49-8C73-A206D3DD4F02}" type="pres">
      <dgm:prSet presAssocID="{5318680E-518B-4CFD-8DE7-F4D39DD79CCE}" presName="childText" presStyleLbl="conFgAcc1" presStyleIdx="2" presStyleCnt="4">
        <dgm:presLayoutVars>
          <dgm:bulletEnabled val="1"/>
        </dgm:presLayoutVars>
      </dgm:prSet>
      <dgm:spPr/>
    </dgm:pt>
    <dgm:pt modelId="{A4C831A3-8B56-4B4D-A27A-4FE54A10EA84}" type="pres">
      <dgm:prSet presAssocID="{706247B3-C709-4A95-9BB7-9F27F4F53FD0}" presName="spaceBetweenRectangles" presStyleCnt="0"/>
      <dgm:spPr/>
    </dgm:pt>
    <dgm:pt modelId="{984F4EC5-4E31-42AB-9762-6FA96D903898}" type="pres">
      <dgm:prSet presAssocID="{FE9C6F3C-1BCB-4711-99E2-6086D4A03702}" presName="parentLin" presStyleCnt="0"/>
      <dgm:spPr/>
    </dgm:pt>
    <dgm:pt modelId="{AFB70F20-7806-43F2-9801-94CE9DE00C17}" type="pres">
      <dgm:prSet presAssocID="{FE9C6F3C-1BCB-4711-99E2-6086D4A03702}" presName="parentLeftMargin" presStyleLbl="node1" presStyleIdx="2" presStyleCnt="4"/>
      <dgm:spPr/>
    </dgm:pt>
    <dgm:pt modelId="{BE0928E1-B5B9-4682-8A47-C5FE3EFCECDF}" type="pres">
      <dgm:prSet presAssocID="{FE9C6F3C-1BCB-4711-99E2-6086D4A0370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DBFC226-49A4-4CC6-9CEC-4981112B600B}" type="pres">
      <dgm:prSet presAssocID="{FE9C6F3C-1BCB-4711-99E2-6086D4A03702}" presName="negativeSpace" presStyleCnt="0"/>
      <dgm:spPr/>
    </dgm:pt>
    <dgm:pt modelId="{F327C0FA-75B2-49D3-AB37-D7C198797C7D}" type="pres">
      <dgm:prSet presAssocID="{FE9C6F3C-1BCB-4711-99E2-6086D4A0370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895AC05-BF9C-4B04-B5A7-4684873CAEAF}" type="presOf" srcId="{FE9C6F3C-1BCB-4711-99E2-6086D4A03702}" destId="{AFB70F20-7806-43F2-9801-94CE9DE00C17}" srcOrd="0" destOrd="0" presId="urn:microsoft.com/office/officeart/2005/8/layout/list1"/>
    <dgm:cxn modelId="{A56BA121-1EB7-4A1E-ACB7-AE126118A42E}" srcId="{7E98E597-AC24-4901-BF7D-91EA002C3F91}" destId="{5318680E-518B-4CFD-8DE7-F4D39DD79CCE}" srcOrd="2" destOrd="0" parTransId="{AA9DE60A-3597-434F-A6DA-8D7E828FA258}" sibTransId="{706247B3-C709-4A95-9BB7-9F27F4F53FD0}"/>
    <dgm:cxn modelId="{2C74D467-24B8-455F-A927-6FA5EAD53354}" type="presOf" srcId="{04B3C3D1-3515-4437-A07C-201C62BB2C91}" destId="{F1CCAEBA-1E67-4F7C-84F0-BC5F779E0827}" srcOrd="0" destOrd="0" presId="urn:microsoft.com/office/officeart/2005/8/layout/list1"/>
    <dgm:cxn modelId="{FEEE736F-EDE5-450E-B704-AFC07AF95F50}" srcId="{7E98E597-AC24-4901-BF7D-91EA002C3F91}" destId="{21DABB68-E666-405E-9089-A8F38BC737D9}" srcOrd="0" destOrd="0" parTransId="{8236E03F-4524-467F-98A8-9AAC65872DB6}" sibTransId="{9D2DF787-601A-480F-ACFD-0401963EACB4}"/>
    <dgm:cxn modelId="{DEF30571-1B86-427D-8415-65B6BA0710FD}" type="presOf" srcId="{04B3C3D1-3515-4437-A07C-201C62BB2C91}" destId="{0A56DC90-6586-4536-A1A2-52F98A644B59}" srcOrd="1" destOrd="0" presId="urn:microsoft.com/office/officeart/2005/8/layout/list1"/>
    <dgm:cxn modelId="{C4D15282-5F5A-4CF4-B424-E2F26EF73ACC}" type="presOf" srcId="{7E98E597-AC24-4901-BF7D-91EA002C3F91}" destId="{31A90B25-F32D-4766-910E-BFF697EBCC1C}" srcOrd="0" destOrd="0" presId="urn:microsoft.com/office/officeart/2005/8/layout/list1"/>
    <dgm:cxn modelId="{A1CD2C89-5E41-461F-B8B7-495DBB4B59C6}" srcId="{7E98E597-AC24-4901-BF7D-91EA002C3F91}" destId="{04B3C3D1-3515-4437-A07C-201C62BB2C91}" srcOrd="1" destOrd="0" parTransId="{6863F06F-BBDF-4679-B131-680B45FB99E7}" sibTransId="{395373FC-4A19-4744-92F8-159687515FDA}"/>
    <dgm:cxn modelId="{7C3DC28A-9430-4A1F-BAD1-732DF088DB24}" type="presOf" srcId="{5318680E-518B-4CFD-8DE7-F4D39DD79CCE}" destId="{3ECA83F9-D39A-4D23-B0A1-185D0D8F621C}" srcOrd="0" destOrd="0" presId="urn:microsoft.com/office/officeart/2005/8/layout/list1"/>
    <dgm:cxn modelId="{EA5F08D5-EFA3-4A40-989F-99A416AC7519}" type="presOf" srcId="{FE9C6F3C-1BCB-4711-99E2-6086D4A03702}" destId="{BE0928E1-B5B9-4682-8A47-C5FE3EFCECDF}" srcOrd="1" destOrd="0" presId="urn:microsoft.com/office/officeart/2005/8/layout/list1"/>
    <dgm:cxn modelId="{C04A25DE-54E5-4C1D-BC31-8760F090F662}" type="presOf" srcId="{21DABB68-E666-405E-9089-A8F38BC737D9}" destId="{CFC3B174-19C9-4503-89B9-FC349146DC62}" srcOrd="1" destOrd="0" presId="urn:microsoft.com/office/officeart/2005/8/layout/list1"/>
    <dgm:cxn modelId="{736420F0-AB62-498C-A49E-CA34FE668604}" type="presOf" srcId="{5318680E-518B-4CFD-8DE7-F4D39DD79CCE}" destId="{87911056-EF38-4AEA-BF84-3C5365942EA0}" srcOrd="1" destOrd="0" presId="urn:microsoft.com/office/officeart/2005/8/layout/list1"/>
    <dgm:cxn modelId="{34B7E3F3-FB7A-4DC7-838E-2C45A7B04605}" type="presOf" srcId="{21DABB68-E666-405E-9089-A8F38BC737D9}" destId="{B8325742-A9FB-43E4-999A-C90CADFE02AD}" srcOrd="0" destOrd="0" presId="urn:microsoft.com/office/officeart/2005/8/layout/list1"/>
    <dgm:cxn modelId="{ABA870F4-06FE-4119-895C-87D7AE5EC47A}" srcId="{7E98E597-AC24-4901-BF7D-91EA002C3F91}" destId="{FE9C6F3C-1BCB-4711-99E2-6086D4A03702}" srcOrd="3" destOrd="0" parTransId="{281F9FBB-B0A7-4A1E-BFD8-69FB18F2648B}" sibTransId="{DE242097-3098-4D15-B543-082B6AB2DCFF}"/>
    <dgm:cxn modelId="{929067B6-9CD6-46AE-802B-7F4B29B918CE}" type="presParOf" srcId="{31A90B25-F32D-4766-910E-BFF697EBCC1C}" destId="{3DBF7DCF-A5C3-4E81-A3CD-332E3DE3B1C0}" srcOrd="0" destOrd="0" presId="urn:microsoft.com/office/officeart/2005/8/layout/list1"/>
    <dgm:cxn modelId="{E83155FB-7BCB-4477-B163-6D78FBE15D15}" type="presParOf" srcId="{3DBF7DCF-A5C3-4E81-A3CD-332E3DE3B1C0}" destId="{B8325742-A9FB-43E4-999A-C90CADFE02AD}" srcOrd="0" destOrd="0" presId="urn:microsoft.com/office/officeart/2005/8/layout/list1"/>
    <dgm:cxn modelId="{C92FB768-6C48-431B-91FB-44BB731E9C56}" type="presParOf" srcId="{3DBF7DCF-A5C3-4E81-A3CD-332E3DE3B1C0}" destId="{CFC3B174-19C9-4503-89B9-FC349146DC62}" srcOrd="1" destOrd="0" presId="urn:microsoft.com/office/officeart/2005/8/layout/list1"/>
    <dgm:cxn modelId="{6335EA7E-1A60-4FA5-B52F-3CB34D0B755B}" type="presParOf" srcId="{31A90B25-F32D-4766-910E-BFF697EBCC1C}" destId="{8518112D-E1D7-4984-9E30-4D0872202726}" srcOrd="1" destOrd="0" presId="urn:microsoft.com/office/officeart/2005/8/layout/list1"/>
    <dgm:cxn modelId="{B84A9B8D-1B81-4624-A6E9-3EF13BE393E4}" type="presParOf" srcId="{31A90B25-F32D-4766-910E-BFF697EBCC1C}" destId="{DD4A997D-DB5F-4B6D-AEA7-359AF9CE1CEF}" srcOrd="2" destOrd="0" presId="urn:microsoft.com/office/officeart/2005/8/layout/list1"/>
    <dgm:cxn modelId="{87113CE4-2874-46D8-9E22-3EA16B82FF5E}" type="presParOf" srcId="{31A90B25-F32D-4766-910E-BFF697EBCC1C}" destId="{43C74765-49D5-4DC2-A827-A97ACA0EB810}" srcOrd="3" destOrd="0" presId="urn:microsoft.com/office/officeart/2005/8/layout/list1"/>
    <dgm:cxn modelId="{56A64905-CE49-4356-BAD2-240AA64F08B5}" type="presParOf" srcId="{31A90B25-F32D-4766-910E-BFF697EBCC1C}" destId="{39730887-D14D-41D3-B59C-9F171B5F356D}" srcOrd="4" destOrd="0" presId="urn:microsoft.com/office/officeart/2005/8/layout/list1"/>
    <dgm:cxn modelId="{1F9A49B2-95FF-4565-86F9-894E1FF42506}" type="presParOf" srcId="{39730887-D14D-41D3-B59C-9F171B5F356D}" destId="{F1CCAEBA-1E67-4F7C-84F0-BC5F779E0827}" srcOrd="0" destOrd="0" presId="urn:microsoft.com/office/officeart/2005/8/layout/list1"/>
    <dgm:cxn modelId="{28F158E8-C61A-46CA-BB20-17A4BBF7BF37}" type="presParOf" srcId="{39730887-D14D-41D3-B59C-9F171B5F356D}" destId="{0A56DC90-6586-4536-A1A2-52F98A644B59}" srcOrd="1" destOrd="0" presId="urn:microsoft.com/office/officeart/2005/8/layout/list1"/>
    <dgm:cxn modelId="{FCB036D0-5D19-4D8F-BE0D-9727C1B4DBD7}" type="presParOf" srcId="{31A90B25-F32D-4766-910E-BFF697EBCC1C}" destId="{183B96F9-5FDD-4629-870A-F6C75EC3AD7C}" srcOrd="5" destOrd="0" presId="urn:microsoft.com/office/officeart/2005/8/layout/list1"/>
    <dgm:cxn modelId="{6C871A12-4D04-4E74-8A64-DD8DE5C5C8A6}" type="presParOf" srcId="{31A90B25-F32D-4766-910E-BFF697EBCC1C}" destId="{DA989C9B-0259-4AF4-ABC6-CCC2C12FF3F9}" srcOrd="6" destOrd="0" presId="urn:microsoft.com/office/officeart/2005/8/layout/list1"/>
    <dgm:cxn modelId="{EAAEFC87-5B26-4A1D-B8E6-070A7595014E}" type="presParOf" srcId="{31A90B25-F32D-4766-910E-BFF697EBCC1C}" destId="{54F8B794-76B6-4C18-9219-4878078BE553}" srcOrd="7" destOrd="0" presId="urn:microsoft.com/office/officeart/2005/8/layout/list1"/>
    <dgm:cxn modelId="{6F903EE2-5582-4004-85EB-D7E6F40A0FB0}" type="presParOf" srcId="{31A90B25-F32D-4766-910E-BFF697EBCC1C}" destId="{17B581E9-E5A1-40F1-95BB-D70472791BB3}" srcOrd="8" destOrd="0" presId="urn:microsoft.com/office/officeart/2005/8/layout/list1"/>
    <dgm:cxn modelId="{FF4FC86B-3CE7-4915-A7B6-7BB23A15B81C}" type="presParOf" srcId="{17B581E9-E5A1-40F1-95BB-D70472791BB3}" destId="{3ECA83F9-D39A-4D23-B0A1-185D0D8F621C}" srcOrd="0" destOrd="0" presId="urn:microsoft.com/office/officeart/2005/8/layout/list1"/>
    <dgm:cxn modelId="{862BB8E7-D4ED-4C2B-880A-1793C34B83EE}" type="presParOf" srcId="{17B581E9-E5A1-40F1-95BB-D70472791BB3}" destId="{87911056-EF38-4AEA-BF84-3C5365942EA0}" srcOrd="1" destOrd="0" presId="urn:microsoft.com/office/officeart/2005/8/layout/list1"/>
    <dgm:cxn modelId="{2540DD22-0B14-4F39-B80E-2E1C4CF6FFBA}" type="presParOf" srcId="{31A90B25-F32D-4766-910E-BFF697EBCC1C}" destId="{F1D326F8-8C86-4B4A-A673-1FC4C32A9BAD}" srcOrd="9" destOrd="0" presId="urn:microsoft.com/office/officeart/2005/8/layout/list1"/>
    <dgm:cxn modelId="{4BA5655C-502F-4058-A4C8-01BFFCABD87B}" type="presParOf" srcId="{31A90B25-F32D-4766-910E-BFF697EBCC1C}" destId="{A378B271-5238-4A49-8C73-A206D3DD4F02}" srcOrd="10" destOrd="0" presId="urn:microsoft.com/office/officeart/2005/8/layout/list1"/>
    <dgm:cxn modelId="{4DA4B5EB-EF15-4BB9-8C31-D9936993EFBF}" type="presParOf" srcId="{31A90B25-F32D-4766-910E-BFF697EBCC1C}" destId="{A4C831A3-8B56-4B4D-A27A-4FE54A10EA84}" srcOrd="11" destOrd="0" presId="urn:microsoft.com/office/officeart/2005/8/layout/list1"/>
    <dgm:cxn modelId="{F9D0B1D8-FE3D-453C-BB27-8B9DCEEAA3F3}" type="presParOf" srcId="{31A90B25-F32D-4766-910E-BFF697EBCC1C}" destId="{984F4EC5-4E31-42AB-9762-6FA96D903898}" srcOrd="12" destOrd="0" presId="urn:microsoft.com/office/officeart/2005/8/layout/list1"/>
    <dgm:cxn modelId="{05191242-B614-4459-A77F-0F0A044FA040}" type="presParOf" srcId="{984F4EC5-4E31-42AB-9762-6FA96D903898}" destId="{AFB70F20-7806-43F2-9801-94CE9DE00C17}" srcOrd="0" destOrd="0" presId="urn:microsoft.com/office/officeart/2005/8/layout/list1"/>
    <dgm:cxn modelId="{619356E0-36A9-4643-8161-B04D58D56FB1}" type="presParOf" srcId="{984F4EC5-4E31-42AB-9762-6FA96D903898}" destId="{BE0928E1-B5B9-4682-8A47-C5FE3EFCECDF}" srcOrd="1" destOrd="0" presId="urn:microsoft.com/office/officeart/2005/8/layout/list1"/>
    <dgm:cxn modelId="{D0846D24-EA94-4919-AB23-43F3E5DE3983}" type="presParOf" srcId="{31A90B25-F32D-4766-910E-BFF697EBCC1C}" destId="{3DBFC226-49A4-4CC6-9CEC-4981112B600B}" srcOrd="13" destOrd="0" presId="urn:microsoft.com/office/officeart/2005/8/layout/list1"/>
    <dgm:cxn modelId="{A23C3F5E-B952-4355-BD65-1743D826521E}" type="presParOf" srcId="{31A90B25-F32D-4766-910E-BFF697EBCC1C}" destId="{F327C0FA-75B2-49D3-AB37-D7C198797C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E45C11-1037-468E-B706-2385E573685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DCE773-ECC8-4C5A-8078-49FCD64F029E}">
      <dgm:prSet/>
      <dgm:spPr/>
      <dgm:t>
        <a:bodyPr/>
        <a:lstStyle/>
        <a:p>
          <a:r>
            <a:rPr lang="ro-R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algoritmului </a:t>
          </a:r>
          <a:r>
            <a:rPr lang="ro-RO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în MATLAB a fost realizată cu succes, demonstrând funcționalitatea completă prin teste care confirmă integritatea soluției dezvoltate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68F03F-FFEB-4D7D-BBAE-0FEE61915FEE}" type="parTrans" cxnId="{B3A2753D-6CB7-4CB9-9518-B4F94FAC2814}">
      <dgm:prSet/>
      <dgm:spPr/>
      <dgm:t>
        <a:bodyPr/>
        <a:lstStyle/>
        <a:p>
          <a:endParaRPr lang="en-US"/>
        </a:p>
      </dgm:t>
    </dgm:pt>
    <dgm:pt modelId="{5582B470-52E3-4EB9-81B8-34612978CF10}" type="sibTrans" cxnId="{B3A2753D-6CB7-4CB9-9518-B4F94FAC2814}">
      <dgm:prSet/>
      <dgm:spPr/>
      <dgm:t>
        <a:bodyPr/>
        <a:lstStyle/>
        <a:p>
          <a:endParaRPr lang="en-US"/>
        </a:p>
      </dgm:t>
    </dgm:pt>
    <dgm:pt modelId="{367BC4C0-687B-4121-82B1-C66A661F1CB7}">
      <dgm:prSet/>
      <dgm:spPr/>
      <dgm:t>
        <a:bodyPr/>
        <a:lstStyle/>
        <a:p>
          <a:r>
            <a:rPr lang="ro-RO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oferă un echilibru optim între securitate și performanță, cu flexibilitatea cheilor de lungime variabilă (32-448 biți), deși dimensiunea blocului de 64 biți reprezintă principala sa limitare.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87DD8B-8D8B-4A1F-BF3B-783EDCD5977F}" type="parTrans" cxnId="{B073C98D-45EA-4E5D-8F77-328F012C1B34}">
      <dgm:prSet/>
      <dgm:spPr/>
      <dgm:t>
        <a:bodyPr/>
        <a:lstStyle/>
        <a:p>
          <a:endParaRPr lang="en-US"/>
        </a:p>
      </dgm:t>
    </dgm:pt>
    <dgm:pt modelId="{D14CB99C-E2AC-4A8F-A20F-A00F02C50257}" type="sibTrans" cxnId="{B073C98D-45EA-4E5D-8F77-328F012C1B34}">
      <dgm:prSet/>
      <dgm:spPr/>
      <dgm:t>
        <a:bodyPr/>
        <a:lstStyle/>
        <a:p>
          <a:endParaRPr lang="en-US"/>
        </a:p>
      </dgm:t>
    </dgm:pt>
    <dgm:pt modelId="{6389F3E4-0F97-4CEB-B4E0-E1DED919A6E5}">
      <dgm:prSet/>
      <dgm:spPr/>
      <dgm:t>
        <a:bodyPr/>
        <a:lstStyle/>
        <a:p>
          <a:r>
            <a:rPr lang="ro-R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Proiectul a contribuit la înțelegerea aprofundată a principiilor fundamentale ale criptografiei simetrice, inclusiv concepte precum rețeaua </a:t>
          </a:r>
          <a:r>
            <a:rPr lang="ro-RO" b="0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Feistel</a:t>
          </a:r>
          <a:r>
            <a:rPr lang="ro-RO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cutiile de substituție, și proprietățile de confuzie și difuzie.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382C1B-8630-42B2-BFC4-8393C6CEEA8F}" type="parTrans" cxnId="{8C82E53A-DB2A-4D14-BB53-B3BDAAA86F7B}">
      <dgm:prSet/>
      <dgm:spPr/>
      <dgm:t>
        <a:bodyPr/>
        <a:lstStyle/>
        <a:p>
          <a:endParaRPr lang="en-US"/>
        </a:p>
      </dgm:t>
    </dgm:pt>
    <dgm:pt modelId="{EC6FBDF9-14E8-4847-B962-F29DCDA2A357}" type="sibTrans" cxnId="{8C82E53A-DB2A-4D14-BB53-B3BDAAA86F7B}">
      <dgm:prSet/>
      <dgm:spPr/>
      <dgm:t>
        <a:bodyPr/>
        <a:lstStyle/>
        <a:p>
          <a:endParaRPr lang="en-US"/>
        </a:p>
      </dgm:t>
    </dgm:pt>
    <dgm:pt modelId="{67E04ACE-C842-453E-99A4-36AC7EE4769F}" type="pres">
      <dgm:prSet presAssocID="{B4E45C11-1037-468E-B706-2385E573685A}" presName="Name0" presStyleCnt="0">
        <dgm:presLayoutVars>
          <dgm:dir/>
          <dgm:animLvl val="lvl"/>
          <dgm:resizeHandles val="exact"/>
        </dgm:presLayoutVars>
      </dgm:prSet>
      <dgm:spPr/>
    </dgm:pt>
    <dgm:pt modelId="{CC695D8B-8A0C-4B97-9267-68A1FA985DE0}" type="pres">
      <dgm:prSet presAssocID="{88DCE773-ECC8-4C5A-8078-49FCD64F029E}" presName="linNode" presStyleCnt="0"/>
      <dgm:spPr/>
    </dgm:pt>
    <dgm:pt modelId="{85882AFA-532E-4434-BF35-2278C7B030EB}" type="pres">
      <dgm:prSet presAssocID="{88DCE773-ECC8-4C5A-8078-49FCD64F029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7B11CAB-B6DB-4095-A029-E2651D3318AC}" type="pres">
      <dgm:prSet presAssocID="{5582B470-52E3-4EB9-81B8-34612978CF10}" presName="sp" presStyleCnt="0"/>
      <dgm:spPr/>
    </dgm:pt>
    <dgm:pt modelId="{BB3E3C42-46E6-4EBA-BDE5-6D48B36EB8B7}" type="pres">
      <dgm:prSet presAssocID="{367BC4C0-687B-4121-82B1-C66A661F1CB7}" presName="linNode" presStyleCnt="0"/>
      <dgm:spPr/>
    </dgm:pt>
    <dgm:pt modelId="{5E1B1FBF-9855-447F-857D-56250719C835}" type="pres">
      <dgm:prSet presAssocID="{367BC4C0-687B-4121-82B1-C66A661F1CB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D7B2C0C-81B0-4322-A945-CA5861CD38B4}" type="pres">
      <dgm:prSet presAssocID="{D14CB99C-E2AC-4A8F-A20F-A00F02C50257}" presName="sp" presStyleCnt="0"/>
      <dgm:spPr/>
    </dgm:pt>
    <dgm:pt modelId="{50DE9AF6-D661-415E-9997-AFD53FBA00BF}" type="pres">
      <dgm:prSet presAssocID="{6389F3E4-0F97-4CEB-B4E0-E1DED919A6E5}" presName="linNode" presStyleCnt="0"/>
      <dgm:spPr/>
    </dgm:pt>
    <dgm:pt modelId="{F8CE709F-234E-4704-9CF5-58D0DC3BEE78}" type="pres">
      <dgm:prSet presAssocID="{6389F3E4-0F97-4CEB-B4E0-E1DED919A6E5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6B5F4A2F-46A4-4BC8-8EEE-B1068D7F539A}" type="presOf" srcId="{B4E45C11-1037-468E-B706-2385E573685A}" destId="{67E04ACE-C842-453E-99A4-36AC7EE4769F}" srcOrd="0" destOrd="0" presId="urn:microsoft.com/office/officeart/2005/8/layout/vList5"/>
    <dgm:cxn modelId="{8C82E53A-DB2A-4D14-BB53-B3BDAAA86F7B}" srcId="{B4E45C11-1037-468E-B706-2385E573685A}" destId="{6389F3E4-0F97-4CEB-B4E0-E1DED919A6E5}" srcOrd="2" destOrd="0" parTransId="{58382C1B-8630-42B2-BFC4-8393C6CEEA8F}" sibTransId="{EC6FBDF9-14E8-4847-B962-F29DCDA2A357}"/>
    <dgm:cxn modelId="{B3A2753D-6CB7-4CB9-9518-B4F94FAC2814}" srcId="{B4E45C11-1037-468E-B706-2385E573685A}" destId="{88DCE773-ECC8-4C5A-8078-49FCD64F029E}" srcOrd="0" destOrd="0" parTransId="{3068F03F-FFEB-4D7D-BBAE-0FEE61915FEE}" sibTransId="{5582B470-52E3-4EB9-81B8-34612978CF10}"/>
    <dgm:cxn modelId="{D7FA9661-30B4-4D0C-BA62-D663EDFB65EB}" type="presOf" srcId="{6389F3E4-0F97-4CEB-B4E0-E1DED919A6E5}" destId="{F8CE709F-234E-4704-9CF5-58D0DC3BEE78}" srcOrd="0" destOrd="0" presId="urn:microsoft.com/office/officeart/2005/8/layout/vList5"/>
    <dgm:cxn modelId="{A0AD5964-70E5-4B6E-A952-2DFD105E174C}" type="presOf" srcId="{367BC4C0-687B-4121-82B1-C66A661F1CB7}" destId="{5E1B1FBF-9855-447F-857D-56250719C835}" srcOrd="0" destOrd="0" presId="urn:microsoft.com/office/officeart/2005/8/layout/vList5"/>
    <dgm:cxn modelId="{B073C98D-45EA-4E5D-8F77-328F012C1B34}" srcId="{B4E45C11-1037-468E-B706-2385E573685A}" destId="{367BC4C0-687B-4121-82B1-C66A661F1CB7}" srcOrd="1" destOrd="0" parTransId="{F287DD8B-8D8B-4A1F-BF3B-783EDCD5977F}" sibTransId="{D14CB99C-E2AC-4A8F-A20F-A00F02C50257}"/>
    <dgm:cxn modelId="{589685EB-3ECC-4CAD-B2B5-CAF5C058FAA8}" type="presOf" srcId="{88DCE773-ECC8-4C5A-8078-49FCD64F029E}" destId="{85882AFA-532E-4434-BF35-2278C7B030EB}" srcOrd="0" destOrd="0" presId="urn:microsoft.com/office/officeart/2005/8/layout/vList5"/>
    <dgm:cxn modelId="{67B16DEA-2A50-491B-9792-904047E8273B}" type="presParOf" srcId="{67E04ACE-C842-453E-99A4-36AC7EE4769F}" destId="{CC695D8B-8A0C-4B97-9267-68A1FA985DE0}" srcOrd="0" destOrd="0" presId="urn:microsoft.com/office/officeart/2005/8/layout/vList5"/>
    <dgm:cxn modelId="{7DCC62AA-DDE6-469C-AE74-8DC13C5D0D85}" type="presParOf" srcId="{CC695D8B-8A0C-4B97-9267-68A1FA985DE0}" destId="{85882AFA-532E-4434-BF35-2278C7B030EB}" srcOrd="0" destOrd="0" presId="urn:microsoft.com/office/officeart/2005/8/layout/vList5"/>
    <dgm:cxn modelId="{6DB719B1-8786-4F55-BE6E-219612041667}" type="presParOf" srcId="{67E04ACE-C842-453E-99A4-36AC7EE4769F}" destId="{17B11CAB-B6DB-4095-A029-E2651D3318AC}" srcOrd="1" destOrd="0" presId="urn:microsoft.com/office/officeart/2005/8/layout/vList5"/>
    <dgm:cxn modelId="{18B392D1-FB2E-4B32-A403-0E07006D5F03}" type="presParOf" srcId="{67E04ACE-C842-453E-99A4-36AC7EE4769F}" destId="{BB3E3C42-46E6-4EBA-BDE5-6D48B36EB8B7}" srcOrd="2" destOrd="0" presId="urn:microsoft.com/office/officeart/2005/8/layout/vList5"/>
    <dgm:cxn modelId="{2292FC3A-F552-47D7-9A93-4A160F2AABAE}" type="presParOf" srcId="{BB3E3C42-46E6-4EBA-BDE5-6D48B36EB8B7}" destId="{5E1B1FBF-9855-447F-857D-56250719C835}" srcOrd="0" destOrd="0" presId="urn:microsoft.com/office/officeart/2005/8/layout/vList5"/>
    <dgm:cxn modelId="{7B3E2A52-956C-47D6-8C05-A63B56DC479E}" type="presParOf" srcId="{67E04ACE-C842-453E-99A4-36AC7EE4769F}" destId="{1D7B2C0C-81B0-4322-A945-CA5861CD38B4}" srcOrd="3" destOrd="0" presId="urn:microsoft.com/office/officeart/2005/8/layout/vList5"/>
    <dgm:cxn modelId="{E5F99BC8-2CA2-472A-A9BF-1BD9EA2A03B1}" type="presParOf" srcId="{67E04ACE-C842-453E-99A4-36AC7EE4769F}" destId="{50DE9AF6-D661-415E-9997-AFD53FBA00BF}" srcOrd="4" destOrd="0" presId="urn:microsoft.com/office/officeart/2005/8/layout/vList5"/>
    <dgm:cxn modelId="{B7908617-C5CB-4CD6-9759-BCCF859D8DBB}" type="presParOf" srcId="{50DE9AF6-D661-415E-9997-AFD53FBA00BF}" destId="{F8CE709F-234E-4704-9CF5-58D0DC3BEE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D99D1-BCB8-43A7-B74E-40571D536875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776F5-B27B-421A-9CD6-84D4CAB9B90D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Scopul principal al acestui proiect este de a oferi o perspectivă clară asupra algoritmului </a:t>
          </a:r>
          <a:r>
            <a:rPr lang="ro-RO" sz="2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subliniind atât aspectele teoretice, cât și cele practice ale implementării sale.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6297" y="538547"/>
        <a:ext cx="4171627" cy="2590157"/>
      </dsp:txXfrm>
    </dsp:sp>
    <dsp:sp modelId="{EE3C3761-0014-4191-AD85-5532BAF6E01A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E5AAC-2E6A-4599-BBA7-7342913D9BE3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Analiza detaliată a structurii și funcționării algoritmului va permite identificarea punctelor forte și a limitărilor acestuia, facilitând astfel evaluarea adecvată a potențialului său de utilizare în diverse aplicații de securitate a datelor.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02A48-EF57-41B0-90EC-4A96A5B5B7B9}">
      <dsp:nvSpPr>
        <dsp:cNvPr id="0" name=""/>
        <dsp:cNvSpPr/>
      </dsp:nvSpPr>
      <dsp:spPr>
        <a:xfrm>
          <a:off x="0" y="0"/>
          <a:ext cx="3872483" cy="890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Securitate</a:t>
          </a:r>
          <a:endParaRPr lang="en-US" sz="2300" kern="1200"/>
        </a:p>
      </dsp:txBody>
      <dsp:txXfrm>
        <a:off x="26085" y="26085"/>
        <a:ext cx="2807248" cy="838437"/>
      </dsp:txXfrm>
    </dsp:sp>
    <dsp:sp modelId="{0615D66D-55DE-4A16-8035-91E77D7D589D}">
      <dsp:nvSpPr>
        <dsp:cNvPr id="0" name=""/>
        <dsp:cNvSpPr/>
      </dsp:nvSpPr>
      <dsp:spPr>
        <a:xfrm>
          <a:off x="289179" y="1014302"/>
          <a:ext cx="3872483" cy="890607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Eficiență</a:t>
          </a:r>
          <a:endParaRPr lang="en-US" sz="2300" kern="1200"/>
        </a:p>
      </dsp:txBody>
      <dsp:txXfrm>
        <a:off x="315264" y="1040387"/>
        <a:ext cx="2952240" cy="838437"/>
      </dsp:txXfrm>
    </dsp:sp>
    <dsp:sp modelId="{66ADC052-9681-48F8-BC95-E4A96060359C}">
      <dsp:nvSpPr>
        <dsp:cNvPr id="0" name=""/>
        <dsp:cNvSpPr/>
      </dsp:nvSpPr>
      <dsp:spPr>
        <a:xfrm>
          <a:off x="578358" y="2028605"/>
          <a:ext cx="3872483" cy="890607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Lipsa restricțiilor legale</a:t>
          </a:r>
          <a:endParaRPr lang="en-US" sz="2300" kern="1200"/>
        </a:p>
      </dsp:txBody>
      <dsp:txXfrm>
        <a:off x="604443" y="2054690"/>
        <a:ext cx="2952240" cy="838437"/>
      </dsp:txXfrm>
    </dsp:sp>
    <dsp:sp modelId="{7C3AA585-5B96-4F86-9019-2DEC5E342305}">
      <dsp:nvSpPr>
        <dsp:cNvPr id="0" name=""/>
        <dsp:cNvSpPr/>
      </dsp:nvSpPr>
      <dsp:spPr>
        <a:xfrm>
          <a:off x="867536" y="3042908"/>
          <a:ext cx="3872483" cy="890607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Flexibilitate</a:t>
          </a:r>
          <a:endParaRPr lang="en-US" sz="2300" kern="1200"/>
        </a:p>
      </dsp:txBody>
      <dsp:txXfrm>
        <a:off x="893621" y="3068993"/>
        <a:ext cx="2952240" cy="838437"/>
      </dsp:txXfrm>
    </dsp:sp>
    <dsp:sp modelId="{D8DC423D-2B04-480C-B75D-486B227CB07C}">
      <dsp:nvSpPr>
        <dsp:cNvPr id="0" name=""/>
        <dsp:cNvSpPr/>
      </dsp:nvSpPr>
      <dsp:spPr>
        <a:xfrm>
          <a:off x="1156716" y="4057210"/>
          <a:ext cx="3872483" cy="89060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Rezistență la criptanaliză</a:t>
          </a:r>
          <a:endParaRPr lang="en-US" sz="2300" kern="1200"/>
        </a:p>
      </dsp:txBody>
      <dsp:txXfrm>
        <a:off x="1182801" y="4083295"/>
        <a:ext cx="2952240" cy="838437"/>
      </dsp:txXfrm>
    </dsp:sp>
    <dsp:sp modelId="{86025043-C69D-46CA-AC62-A896E4EF473C}">
      <dsp:nvSpPr>
        <dsp:cNvPr id="0" name=""/>
        <dsp:cNvSpPr/>
      </dsp:nvSpPr>
      <dsp:spPr>
        <a:xfrm>
          <a:off x="3293589" y="650638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423840" y="650638"/>
        <a:ext cx="318392" cy="435618"/>
      </dsp:txXfrm>
    </dsp:sp>
    <dsp:sp modelId="{EC2EE1F2-1B9F-4509-A3CC-1D319DA46824}">
      <dsp:nvSpPr>
        <dsp:cNvPr id="0" name=""/>
        <dsp:cNvSpPr/>
      </dsp:nvSpPr>
      <dsp:spPr>
        <a:xfrm>
          <a:off x="3582768" y="1664940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3713019" y="1664940"/>
        <a:ext cx="318392" cy="435618"/>
      </dsp:txXfrm>
    </dsp:sp>
    <dsp:sp modelId="{576CC29E-2C50-4ED3-B32E-8078806C49C1}">
      <dsp:nvSpPr>
        <dsp:cNvPr id="0" name=""/>
        <dsp:cNvSpPr/>
      </dsp:nvSpPr>
      <dsp:spPr>
        <a:xfrm>
          <a:off x="3871947" y="2664399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002198" y="2664399"/>
        <a:ext cx="318392" cy="435618"/>
      </dsp:txXfrm>
    </dsp:sp>
    <dsp:sp modelId="{770FA417-246F-460C-A728-F35BB46B4625}">
      <dsp:nvSpPr>
        <dsp:cNvPr id="0" name=""/>
        <dsp:cNvSpPr/>
      </dsp:nvSpPr>
      <dsp:spPr>
        <a:xfrm>
          <a:off x="4161126" y="3688598"/>
          <a:ext cx="578894" cy="57889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291377" y="3688598"/>
        <a:ext cx="318392" cy="435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79AB7-B3E7-4ED7-9CDA-7A5C780219C1}">
      <dsp:nvSpPr>
        <dsp:cNvPr id="0" name=""/>
        <dsp:cNvSpPr/>
      </dsp:nvSpPr>
      <dsp:spPr>
        <a:xfrm>
          <a:off x="0" y="60244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E61511-2631-46B0-A969-76822B2BAEC3}">
      <dsp:nvSpPr>
        <dsp:cNvPr id="0" name=""/>
        <dsp:cNvSpPr/>
      </dsp:nvSpPr>
      <dsp:spPr>
        <a:xfrm>
          <a:off x="248436" y="108723"/>
          <a:ext cx="3580843" cy="10922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Dimensiunea blocului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1755" y="162042"/>
        <a:ext cx="3474205" cy="985602"/>
      </dsp:txXfrm>
    </dsp:sp>
    <dsp:sp modelId="{33180B94-87F2-4176-908C-F7C62E39CDB1}">
      <dsp:nvSpPr>
        <dsp:cNvPr id="0" name=""/>
        <dsp:cNvSpPr/>
      </dsp:nvSpPr>
      <dsp:spPr>
        <a:xfrm>
          <a:off x="0" y="228076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B523-8A7D-41FF-B757-4CC385CDF685}">
      <dsp:nvSpPr>
        <dsp:cNvPr id="0" name=""/>
        <dsp:cNvSpPr/>
      </dsp:nvSpPr>
      <dsp:spPr>
        <a:xfrm>
          <a:off x="230908" y="1926850"/>
          <a:ext cx="3580843" cy="109224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Inițializare lentă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4227" y="1980169"/>
        <a:ext cx="3474205" cy="985602"/>
      </dsp:txXfrm>
    </dsp:sp>
    <dsp:sp modelId="{A2AA8DF3-3C03-45FE-9F43-3ECBFA549744}">
      <dsp:nvSpPr>
        <dsp:cNvPr id="0" name=""/>
        <dsp:cNvSpPr/>
      </dsp:nvSpPr>
      <dsp:spPr>
        <a:xfrm>
          <a:off x="0" y="3959089"/>
          <a:ext cx="5115491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A9F3E-C24E-4232-B252-1413E95CCF46}">
      <dsp:nvSpPr>
        <dsp:cNvPr id="0" name=""/>
        <dsp:cNvSpPr/>
      </dsp:nvSpPr>
      <dsp:spPr>
        <a:xfrm>
          <a:off x="259414" y="3342366"/>
          <a:ext cx="3580843" cy="10922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347" tIns="0" rIns="13534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Depășit în anumite privințe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2733" y="3395685"/>
        <a:ext cx="3474205" cy="985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997D-DB5F-4B6D-AEA7-359AF9CE1CEF}">
      <dsp:nvSpPr>
        <dsp:cNvPr id="0" name=""/>
        <dsp:cNvSpPr/>
      </dsp:nvSpPr>
      <dsp:spPr>
        <a:xfrm>
          <a:off x="0" y="24058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B174-19C9-4503-89B9-FC349146DC62}">
      <dsp:nvSpPr>
        <dsp:cNvPr id="0" name=""/>
        <dsp:cNvSpPr/>
      </dsp:nvSpPr>
      <dsp:spPr>
        <a:xfrm>
          <a:off x="313438" y="4428"/>
          <a:ext cx="438813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Împărțirea blocului de date</a:t>
          </a:r>
          <a:endParaRPr lang="en-US" sz="1600" kern="1200"/>
        </a:p>
      </dsp:txBody>
      <dsp:txXfrm>
        <a:off x="336495" y="27485"/>
        <a:ext cx="4342025" cy="426206"/>
      </dsp:txXfrm>
    </dsp:sp>
    <dsp:sp modelId="{DA989C9B-0259-4AF4-ABC6-CCC2C12FF3F9}">
      <dsp:nvSpPr>
        <dsp:cNvPr id="0" name=""/>
        <dsp:cNvSpPr/>
      </dsp:nvSpPr>
      <dsp:spPr>
        <a:xfrm>
          <a:off x="0" y="96634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DC90-6586-4536-A1A2-52F98A644B59}">
      <dsp:nvSpPr>
        <dsp:cNvPr id="0" name=""/>
        <dsp:cNvSpPr/>
      </dsp:nvSpPr>
      <dsp:spPr>
        <a:xfrm>
          <a:off x="313438" y="730188"/>
          <a:ext cx="4388139" cy="47232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Aplicarea celor 16 runde</a:t>
          </a:r>
          <a:endParaRPr lang="en-US" sz="1600" kern="1200"/>
        </a:p>
      </dsp:txBody>
      <dsp:txXfrm>
        <a:off x="336495" y="753245"/>
        <a:ext cx="4342025" cy="426206"/>
      </dsp:txXfrm>
    </dsp:sp>
    <dsp:sp modelId="{A378B271-5238-4A49-8C73-A206D3DD4F02}">
      <dsp:nvSpPr>
        <dsp:cNvPr id="0" name=""/>
        <dsp:cNvSpPr/>
      </dsp:nvSpPr>
      <dsp:spPr>
        <a:xfrm>
          <a:off x="0" y="169210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11056-EF38-4AEA-BF84-3C5365942EA0}">
      <dsp:nvSpPr>
        <dsp:cNvPr id="0" name=""/>
        <dsp:cNvSpPr/>
      </dsp:nvSpPr>
      <dsp:spPr>
        <a:xfrm>
          <a:off x="313438" y="1455948"/>
          <a:ext cx="4388139" cy="47232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Operația finală</a:t>
          </a:r>
          <a:endParaRPr lang="en-US" sz="1600" kern="1200"/>
        </a:p>
      </dsp:txBody>
      <dsp:txXfrm>
        <a:off x="336495" y="1479005"/>
        <a:ext cx="4342025" cy="426206"/>
      </dsp:txXfrm>
    </dsp:sp>
    <dsp:sp modelId="{F327C0FA-75B2-49D3-AB37-D7C198797C7D}">
      <dsp:nvSpPr>
        <dsp:cNvPr id="0" name=""/>
        <dsp:cNvSpPr/>
      </dsp:nvSpPr>
      <dsp:spPr>
        <a:xfrm>
          <a:off x="0" y="241786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28E1-B5B9-4682-8A47-C5FE3EFCECDF}">
      <dsp:nvSpPr>
        <dsp:cNvPr id="0" name=""/>
        <dsp:cNvSpPr/>
      </dsp:nvSpPr>
      <dsp:spPr>
        <a:xfrm>
          <a:off x="313438" y="2181707"/>
          <a:ext cx="4388139" cy="4723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Combinarea rezultatelor</a:t>
          </a:r>
          <a:endParaRPr lang="en-US" sz="1600" kern="1200"/>
        </a:p>
      </dsp:txBody>
      <dsp:txXfrm>
        <a:off x="336495" y="2204764"/>
        <a:ext cx="4342025" cy="4262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A997D-DB5F-4B6D-AEA7-359AF9CE1CEF}">
      <dsp:nvSpPr>
        <dsp:cNvPr id="0" name=""/>
        <dsp:cNvSpPr/>
      </dsp:nvSpPr>
      <dsp:spPr>
        <a:xfrm>
          <a:off x="0" y="24058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C3B174-19C9-4503-89B9-FC349146DC62}">
      <dsp:nvSpPr>
        <dsp:cNvPr id="0" name=""/>
        <dsp:cNvSpPr/>
      </dsp:nvSpPr>
      <dsp:spPr>
        <a:xfrm>
          <a:off x="313438" y="4428"/>
          <a:ext cx="438813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 dirty="0"/>
            <a:t>Împărțirea blocului criptat</a:t>
          </a:r>
          <a:endParaRPr lang="en-US" sz="1600" kern="1200" dirty="0"/>
        </a:p>
      </dsp:txBody>
      <dsp:txXfrm>
        <a:off x="336495" y="27485"/>
        <a:ext cx="4342025" cy="426206"/>
      </dsp:txXfrm>
    </dsp:sp>
    <dsp:sp modelId="{DA989C9B-0259-4AF4-ABC6-CCC2C12FF3F9}">
      <dsp:nvSpPr>
        <dsp:cNvPr id="0" name=""/>
        <dsp:cNvSpPr/>
      </dsp:nvSpPr>
      <dsp:spPr>
        <a:xfrm>
          <a:off x="0" y="96634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6DC90-6586-4536-A1A2-52F98A644B59}">
      <dsp:nvSpPr>
        <dsp:cNvPr id="0" name=""/>
        <dsp:cNvSpPr/>
      </dsp:nvSpPr>
      <dsp:spPr>
        <a:xfrm>
          <a:off x="313438" y="745391"/>
          <a:ext cx="4388139" cy="47232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 dirty="0"/>
            <a:t>Aplicarea celor 16 runde în ordine inversă</a:t>
          </a:r>
          <a:endParaRPr lang="en-US" sz="1600" kern="1200" dirty="0"/>
        </a:p>
      </dsp:txBody>
      <dsp:txXfrm>
        <a:off x="336495" y="768448"/>
        <a:ext cx="4342025" cy="426206"/>
      </dsp:txXfrm>
    </dsp:sp>
    <dsp:sp modelId="{A378B271-5238-4A49-8C73-A206D3DD4F02}">
      <dsp:nvSpPr>
        <dsp:cNvPr id="0" name=""/>
        <dsp:cNvSpPr/>
      </dsp:nvSpPr>
      <dsp:spPr>
        <a:xfrm>
          <a:off x="0" y="169210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11056-EF38-4AEA-BF84-3C5365942EA0}">
      <dsp:nvSpPr>
        <dsp:cNvPr id="0" name=""/>
        <dsp:cNvSpPr/>
      </dsp:nvSpPr>
      <dsp:spPr>
        <a:xfrm>
          <a:off x="313438" y="1455948"/>
          <a:ext cx="4388139" cy="47232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Operația finală</a:t>
          </a:r>
          <a:endParaRPr lang="en-US" sz="1600" kern="1200"/>
        </a:p>
      </dsp:txBody>
      <dsp:txXfrm>
        <a:off x="336495" y="1479005"/>
        <a:ext cx="4342025" cy="426206"/>
      </dsp:txXfrm>
    </dsp:sp>
    <dsp:sp modelId="{F327C0FA-75B2-49D3-AB37-D7C198797C7D}">
      <dsp:nvSpPr>
        <dsp:cNvPr id="0" name=""/>
        <dsp:cNvSpPr/>
      </dsp:nvSpPr>
      <dsp:spPr>
        <a:xfrm>
          <a:off x="0" y="2417868"/>
          <a:ext cx="626877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928E1-B5B9-4682-8A47-C5FE3EFCECDF}">
      <dsp:nvSpPr>
        <dsp:cNvPr id="0" name=""/>
        <dsp:cNvSpPr/>
      </dsp:nvSpPr>
      <dsp:spPr>
        <a:xfrm>
          <a:off x="313438" y="2181708"/>
          <a:ext cx="4388139" cy="4723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861" tIns="0" rIns="16586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600" b="1" i="0" kern="1200"/>
            <a:t>Combinarea rezultatelor</a:t>
          </a:r>
          <a:endParaRPr lang="en-US" sz="1600" kern="1200"/>
        </a:p>
      </dsp:txBody>
      <dsp:txXfrm>
        <a:off x="336495" y="2204765"/>
        <a:ext cx="4342025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882AFA-532E-4434-BF35-2278C7B030EB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Implementarea algoritmului </a:t>
          </a:r>
          <a:r>
            <a:rPr lang="ro-RO" sz="1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sz="1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în MATLAB a fost realizată cu succes, demonstrând funcționalitatea completă prin teste care confirmă integritatea soluției dezvoltate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3446" y="70578"/>
        <a:ext cx="3648708" cy="1265378"/>
      </dsp:txXfrm>
    </dsp:sp>
    <dsp:sp modelId="{5E1B1FBF-9855-447F-857D-56250719C835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Blowfish</a:t>
          </a:r>
          <a:r>
            <a:rPr lang="ro-RO" sz="1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oferă un echilibru optim între securitate și performanță, cu flexibilitatea cheilor de lungime variabilă (32-448 biți), deși dimensiunea blocului de 64 biți reprezintă principala sa limitare.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3446" y="1542979"/>
        <a:ext cx="3648708" cy="1265378"/>
      </dsp:txXfrm>
    </dsp:sp>
    <dsp:sp modelId="{F8CE709F-234E-4704-9CF5-58D0DC3BEE78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Proiectul a contribuit la înțelegerea aprofundată a principiilor fundamentale ale criptografiei simetrice, inclusiv concepte precum rețeaua </a:t>
          </a:r>
          <a:r>
            <a:rPr lang="ro-RO" sz="1500" b="0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Feistel</a:t>
          </a:r>
          <a:r>
            <a:rPr lang="ro-RO" sz="15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cutiile de substituție, și proprietățile de confuzie și difuzie. </a:t>
          </a:r>
          <a:endParaRPr lang="en-US" sz="1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540C8-A768-41DC-8501-2C0DD5BB901F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703C0-3920-42FF-82FB-C34DAEE8D27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609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703C0-3920-42FF-82FB-C34DAEE8D275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4220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D3A2BB1-AF05-9BDF-794F-2DDCD5FDF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64E6E1C-F101-4C93-6087-EBFE06726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D83C23E-5C95-5B7E-5D51-B25DF864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B4D4706-0062-52F8-C719-34C55D7D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C0F0B18-BDAA-74FA-7D2F-87BA80E2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6901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B69DD26-EFC7-780A-F496-392FFF38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C536B28-BE38-2658-870E-7FDD039C6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19682C0-2FD9-B338-3A88-BF20DC27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F5FCFB59-7AF8-297A-7AAD-4E745CF2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4B091B6-194A-18D5-5819-5DCC0182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157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E8EB2394-63BE-FF71-F454-77D472E29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F308DDD6-78B4-43CB-3EB1-303EBE90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7236E1D-1391-3D57-E605-25CEC45D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E1F46F8-C07C-5B5E-01DD-D7AF980F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6784FAB9-D176-91C8-8211-731028BD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5025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23CF7EF-6CC6-AA7F-A618-22327587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CB6338D-BD80-CA2D-7CC2-617F260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255FA53-1839-849F-C359-1715026F5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A12E6EA-ED65-B758-259D-C7677B47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7582AD1E-6D98-FDE6-9AF0-B808F4B0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9693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395A482-14B7-2A63-18F4-F6435C4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C91D07E-3C49-AD42-C25B-1FEA82FF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B48FE07-A485-299C-786F-85E828A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BA162F96-AFFA-1286-AF20-644F1D80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7F44B8A-D0FF-2FC9-91B2-F6AA1B18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12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5260783-C0AB-0B14-0CB9-7B2E999C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144FDAD-ED31-10F0-0E47-3C1F0E737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02A0D5E-1DC9-C014-6F9D-618B05EA3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319F39A-1B94-D436-57D1-9FAD4B7F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3D3CF189-B1B3-7330-3949-AED6E95A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531BF96-36D7-680C-4B7D-EE6309FE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8263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899391E-27FA-EAD3-75D0-1F183CE2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245DC4-045C-D380-C42B-D0CFE066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96D4D82-9FFE-0A2A-0205-88C8C2CF1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2E522A9-6E85-8E36-158B-6F555BD12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5608BBF-2EE1-4017-1E17-38B318FE8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8978230B-E78C-FB46-F850-3FA2CCAA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1AD6251D-D3E9-D376-F5E4-AE16A12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5A5A74-564D-35A4-41C0-788E5C985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7179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45587E5-4C48-1EB6-1AC5-F739F753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B9DB5B68-26C9-7476-8EFC-8853E2A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1532D053-CECC-3123-CF45-18DB0CE4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6A912512-85DF-38DE-F58B-88815C9A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272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00650B1C-BB10-C6B9-ACD2-043AEDB4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B6F4039A-FBDC-326A-7C40-4F867B9E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D456271-2AFD-C2E5-DCC9-3FCB1B33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11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0C28AA-588C-2CB7-89B3-79AC47152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B16AAA-EB93-F11B-611E-43A576FF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07F36BD-7B76-8ACD-57AF-E3C9AED0E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4BE396F-7274-AF65-CF8A-55928DA5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A8CF46F-9D33-FF9E-FF67-8D08E748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C2FEADF-F5E3-BAA5-A3FF-58BBE1EE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0279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44CD709-B4D8-0A43-3702-FC38EF0D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9E774876-5FA3-B977-C96D-AD39E8FC9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0F69C9A-58E3-AF6B-2537-DF0847D9C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8013CC8-64B8-F7C4-DA55-6720F8F8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67B1CCA-76CE-412B-21C0-11B5FBF6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07380448-A1D8-D233-00E9-EEB88633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052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E51C2E80-428C-2BA5-E092-89D69C72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2AA8266-0730-2096-16B7-994E8035A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EE41A07-1404-FDEC-C582-2052969F8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EEC45-5C0E-41F2-A460-39725596C456}" type="datetimeFigureOut">
              <a:rPr lang="ro-RO" smtClean="0"/>
              <a:t>05.05.2025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0DA0B5B-EA86-34BC-CC7A-0719E391A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A77B275-1AF2-A14A-2638-5521C7F94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9B570-F562-410D-B566-238412DBF37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862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FD214EE-2942-E601-9A87-74772D225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56" y="1444741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Implementare Blowfish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0FDCECF-4706-C146-B0B4-F53705028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56" y="4587240"/>
            <a:ext cx="4483324" cy="81415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Îndrumător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Cpt. Dr. Ing. Leontin </a:t>
            </a:r>
            <a:r>
              <a:rPr lang="en-US" sz="2000" dirty="0" err="1"/>
              <a:t>Tuță</a:t>
            </a:r>
            <a:endParaRPr lang="en-US" sz="20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8F051FA-E31A-A29F-BE96-FD1C22170062}"/>
              </a:ext>
            </a:extLst>
          </p:cNvPr>
          <p:cNvSpPr txBox="1"/>
          <p:nvPr/>
        </p:nvSpPr>
        <p:spPr>
          <a:xfrm>
            <a:off x="6256020" y="4359493"/>
            <a:ext cx="4554501" cy="10419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Std. sg. </a:t>
            </a:r>
            <a:r>
              <a:rPr lang="en-US" sz="2000" dirty="0" err="1"/>
              <a:t>Zdrânc</a:t>
            </a:r>
            <a:r>
              <a:rPr lang="en-US" sz="2000" dirty="0"/>
              <a:t> Andreea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   Grupa E113B</a:t>
            </a:r>
          </a:p>
        </p:txBody>
      </p:sp>
    </p:spTree>
    <p:extLst>
      <p:ext uri="{BB962C8B-B14F-4D97-AF65-F5344CB8AC3E}">
        <p14:creationId xmlns:p14="http://schemas.microsoft.com/office/powerpoint/2010/main" val="3047377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E1BE6837-A018-7632-52E8-18A3AF1D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ro-RO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Matricile</a:t>
            </a:r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BD6C53-7BCE-5198-4548-CC551ECC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None/>
            </a:pPr>
            <a:endParaRPr lang="ro-RO" sz="1800" b="0" i="0" dirty="0"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utilizează 18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subchei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32 de biți, denumite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matricile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(sau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matricile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permutare). 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Aceste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subchei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sunt utilizate pentru a realiza operații XOR cu blocurile de date în diferite etape ale procesului de criptare și decriptare. 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cu cutiile S,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matricile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sunt inițializate cu valorile fracțiilor zecimale ale constanței </a:t>
            </a:r>
            <a:r>
              <a:rPr lang="el-G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și apoi modificate în funcție de cheia de criptare.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</a:pP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Fiecare dintre cele 18 </a:t>
            </a:r>
            <a:r>
              <a:rPr lang="ro-RO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subchei</a:t>
            </a:r>
            <a:r>
              <a:rPr lang="ro-RO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este folosită o singură dată în procesul de criptare</a:t>
            </a:r>
            <a:endParaRPr lang="ro-R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0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434EF7C-F40F-F1E0-00E5-356BA9AF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ro-RO" sz="3600" b="1" i="0">
                <a:effectLst/>
                <a:latin typeface="Times New Roman" panose="02020603050405020304" pitchFamily="18" charset="0"/>
              </a:rPr>
              <a:t>Funcția Feistel F</a:t>
            </a:r>
            <a:endParaRPr lang="ro-RO" sz="3600"/>
          </a:p>
        </p:txBody>
      </p:sp>
      <p:sp>
        <p:nvSpPr>
          <p:cNvPr id="2062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E6D400-3F3F-BD6F-354F-EF0320BBF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rtl="0" fontAlgn="base">
              <a:spcAft>
                <a:spcPts val="1500"/>
              </a:spcAft>
              <a:buNone/>
            </a:pPr>
            <a:r>
              <a:rPr lang="en-US" sz="1800" b="0">
                <a:effectLst/>
                <a:latin typeface="Times New Roman" panose="02020603050405020304" pitchFamily="18" charset="0"/>
              </a:rPr>
              <a:t>Functia F este formata din patru pasi: 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>
                <a:effectLst/>
                <a:latin typeface="Times New Roman" panose="02020603050405020304" pitchFamily="18" charset="0"/>
              </a:rPr>
              <a:t>Expansiune</a:t>
            </a:r>
          </a:p>
          <a:p>
            <a:pPr rtl="0" fontAlgn="base">
              <a:buFont typeface="+mj-lt"/>
              <a:buAutoNum type="arabicPeriod" startAt="2"/>
            </a:pPr>
            <a:r>
              <a:rPr lang="en-US" sz="1800" b="0">
                <a:effectLst/>
                <a:latin typeface="Times New Roman" panose="02020603050405020304" pitchFamily="18" charset="0"/>
              </a:rPr>
              <a:t>Amestecare</a:t>
            </a:r>
            <a:endParaRPr lang="ro-RO" sz="1800" b="0"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 startAt="2"/>
            </a:pPr>
            <a:r>
              <a:rPr lang="ro-RO" sz="1800">
                <a:latin typeface="Times New Roman" panose="02020603050405020304" pitchFamily="18" charset="0"/>
              </a:rPr>
              <a:t>Substituție</a:t>
            </a:r>
            <a:endParaRPr lang="ro-RO" sz="1800" b="0"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 startAt="2"/>
            </a:pPr>
            <a:r>
              <a:rPr lang="en-US" sz="1800" b="0">
                <a:effectLst/>
                <a:latin typeface="Times New Roman" panose="02020603050405020304" pitchFamily="18" charset="0"/>
              </a:rPr>
              <a:t>Permutare</a:t>
            </a:r>
            <a:endParaRPr lang="ro-RO" sz="1800" b="0">
              <a:effectLst/>
              <a:latin typeface="Times New Roman" panose="02020603050405020304" pitchFamily="18" charset="0"/>
            </a:endParaRPr>
          </a:p>
          <a:p>
            <a:pPr rtl="0" fontAlgn="base">
              <a:buFont typeface="+mj-lt"/>
              <a:buAutoNum type="arabicPeriod" startAt="2"/>
            </a:pPr>
            <a:endParaRPr lang="ro-RO" sz="180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block diagram&#10;&#10;AI-generated content may be incorrect., Imagine">
            <a:extLst>
              <a:ext uri="{FF2B5EF4-FFF2-40B4-BE49-F238E27FC236}">
                <a16:creationId xmlns:a16="http://schemas.microsoft.com/office/drawing/2014/main" id="{F12E975A-E108-8FC6-862D-E3036D299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958" y="650494"/>
            <a:ext cx="5531577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73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DAF3AFF-C9BF-A659-3FFF-061BA706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ro-RO" sz="5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Procesul de criptare</a:t>
            </a:r>
          </a:p>
        </p:txBody>
      </p:sp>
      <p:sp>
        <p:nvSpPr>
          <p:cNvPr id="3086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6BE1BEDE-2FB0-31CE-4A05-611083E905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493345"/>
              </p:ext>
            </p:extLst>
          </p:nvPr>
        </p:nvGraphicFramePr>
        <p:xfrm>
          <a:off x="61545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ine 5">
            <a:extLst>
              <a:ext uri="{FF2B5EF4-FFF2-40B4-BE49-F238E27FC236}">
                <a16:creationId xmlns:a16="http://schemas.microsoft.com/office/drawing/2014/main" id="{6103392A-DD40-BE24-8DBF-727A4CF18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7641" y="0"/>
            <a:ext cx="4404360" cy="6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0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E08A0F-D3C6-E86B-DA52-64B20234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Procesul de decriptare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B1748FC9-487C-6050-EF22-F1B90CA90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40" y="59574"/>
            <a:ext cx="4175760" cy="6788401"/>
          </a:xfrm>
          <a:prstGeom prst="rect">
            <a:avLst/>
          </a:prstGeom>
        </p:spPr>
      </p:pic>
      <p:graphicFrame>
        <p:nvGraphicFramePr>
          <p:cNvPr id="9" name="Substituent conținut 2">
            <a:extLst>
              <a:ext uri="{FF2B5EF4-FFF2-40B4-BE49-F238E27FC236}">
                <a16:creationId xmlns:a16="http://schemas.microsoft.com/office/drawing/2014/main" id="{1C7A9A94-0E9D-217B-316A-8C3A173D3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098067"/>
              </p:ext>
            </p:extLst>
          </p:nvPr>
        </p:nvGraphicFramePr>
        <p:xfrm>
          <a:off x="838200" y="233857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474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C76D93F-A237-BE30-2DA7-D5E0C4E7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612736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performanței</a:t>
            </a:r>
            <a:endParaRPr lang="en-US" sz="4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866B7CF0-9719-57D6-196F-4805CB5748AC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Viteza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inițializare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Viteza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criptare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decriptare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Scalabilitate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screen shot of a computer&#10;&#10;AI-generated content may be incorrect., Imagine">
            <a:extLst>
              <a:ext uri="{FF2B5EF4-FFF2-40B4-BE49-F238E27FC236}">
                <a16:creationId xmlns:a16="http://schemas.microsoft.com/office/drawing/2014/main" id="{A699D84A-3082-2018-7080-CC52FC3960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441249"/>
            <a:ext cx="5628018" cy="374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160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30DB90A0-9B4B-9063-7501-7DBCD10B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o-RO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Analiza securității</a:t>
            </a:r>
            <a:r>
              <a:rPr lang="ro-RO" sz="4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1C4F256-7142-B0E0-43F8-15B03F8F3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Lungimea cheii </a:t>
            </a:r>
          </a:p>
          <a:p>
            <a:pPr rtl="0" fontAlgn="base">
              <a:buFont typeface="+mj-lt"/>
              <a:buAutoNum type="arabicPeriod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Structura rețelei </a:t>
            </a:r>
            <a:r>
              <a:rPr lang="ro-RO" sz="2400" i="0" dirty="0" err="1">
                <a:effectLst/>
                <a:latin typeface="Times New Roman" panose="02020603050405020304" pitchFamily="18" charset="0"/>
              </a:rPr>
              <a:t>Feistel</a:t>
            </a:r>
            <a:r>
              <a:rPr lang="ro-RO" sz="2400" i="0" dirty="0">
                <a:effectLst/>
                <a:latin typeface="Times New Roman" panose="02020603050405020304" pitchFamily="18" charset="0"/>
              </a:rPr>
              <a:t> </a:t>
            </a:r>
          </a:p>
          <a:p>
            <a:pPr rtl="0" fontAlgn="base">
              <a:buFont typeface="+mj-lt"/>
              <a:buAutoNum type="arabicPeriod" startAt="3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Cutiile S dependente de cheie </a:t>
            </a:r>
          </a:p>
          <a:p>
            <a:pPr rtl="0" fontAlgn="base">
              <a:buFont typeface="+mj-lt"/>
              <a:buAutoNum type="arabicPeriod" startAt="3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Vulnerabilități cunoscute </a:t>
            </a:r>
          </a:p>
          <a:p>
            <a:pPr rtl="0" fontAlgn="base">
              <a:buFont typeface="+mj-lt"/>
              <a:buAutoNum type="arabicPeriod" startAt="3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Limitările dimensiunii blocului</a:t>
            </a:r>
          </a:p>
          <a:p>
            <a:pPr marL="0" indent="0" rtl="0" fontAlgn="base">
              <a:buNone/>
            </a:pPr>
            <a:endParaRPr lang="ro-RO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01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1066AD8-6BF8-305D-AED7-514CD925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Comparație cu alți algoritmi de criptare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Substituent conținut 4">
            <a:extLst>
              <a:ext uri="{FF2B5EF4-FFF2-40B4-BE49-F238E27FC236}">
                <a16:creationId xmlns:a16="http://schemas.microsoft.com/office/drawing/2014/main" id="{8A285EC4-5EE8-C3F2-C635-6495D97DB7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7269" y="2293581"/>
            <a:ext cx="877746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9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0" name="Rectangle 615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CFAE76B-8F2B-8844-ED91-B0CE717B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o-RO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4" name="Rectangle 616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11A2AD1-6C99-E8B7-F765-5CF81523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ro-RO" sz="2000" i="0">
                <a:effectLst/>
                <a:latin typeface="Times New Roman" panose="02020603050405020304" pitchFamily="18" charset="0"/>
              </a:rPr>
              <a:t>Implementare funcțională în MATLAB-realizarea </a:t>
            </a:r>
            <a:r>
              <a:rPr lang="ro-RO" sz="2000">
                <a:latin typeface="Times New Roman" panose="02020603050405020304" pitchFamily="18" charset="0"/>
              </a:rPr>
              <a:t>unei</a:t>
            </a:r>
            <a:r>
              <a:rPr lang="ro-RO" sz="2000" i="0">
                <a:effectLst/>
                <a:latin typeface="Times New Roman" panose="02020603050405020304" pitchFamily="18" charset="0"/>
              </a:rPr>
              <a:t> implementări complete și funcționale a algoritmului Blowfish în mediul MATLAB</a:t>
            </a:r>
          </a:p>
          <a:p>
            <a:pPr rtl="0" fontAlgn="base">
              <a:buFont typeface="+mj-lt"/>
              <a:buAutoNum type="arabicPeriod" startAt="2"/>
            </a:pPr>
            <a:r>
              <a:rPr lang="ro-RO" sz="2000" i="0">
                <a:effectLst/>
                <a:latin typeface="Times New Roman" panose="02020603050405020304" pitchFamily="18" charset="0"/>
              </a:rPr>
              <a:t>Validare prin teste </a:t>
            </a:r>
            <a:r>
              <a:rPr lang="ro-RO" sz="2000" b="0" i="0">
                <a:effectLst/>
                <a:latin typeface="Times New Roman" panose="02020603050405020304" pitchFamily="18" charset="0"/>
              </a:rPr>
              <a:t>-implementarea a fost testată cu succes utilizând diferite mesaje și chei, confirmând corectitudinea funcționării algoritmului</a:t>
            </a:r>
          </a:p>
          <a:p>
            <a:pPr rtl="0" fontAlgn="base">
              <a:buFont typeface="+mj-lt"/>
              <a:buAutoNum type="arabicPeriod" startAt="2"/>
            </a:pPr>
            <a:r>
              <a:rPr lang="ro-RO" sz="2000" i="0">
                <a:effectLst/>
                <a:latin typeface="Times New Roman" panose="02020603050405020304" pitchFamily="18" charset="0"/>
              </a:rPr>
              <a:t>Analiza performanței-evaluarea performanței algoritmului în termeni de viteză de execuție și eficiență computațională. </a:t>
            </a:r>
            <a:endParaRPr lang="ro-RO" sz="2000"/>
          </a:p>
        </p:txBody>
      </p:sp>
      <p:pic>
        <p:nvPicPr>
          <p:cNvPr id="6146" name="Picture 2" descr="Picture 16, Imagine">
            <a:extLst>
              <a:ext uri="{FF2B5EF4-FFF2-40B4-BE49-F238E27FC236}">
                <a16:creationId xmlns:a16="http://schemas.microsoft.com/office/drawing/2014/main" id="{653070CF-6C03-1E5B-AA20-A257C63A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555960"/>
            <a:ext cx="5150277" cy="157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6" name="Rectangle 616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7B34EA-BD9C-DACA-FFF1-502C0FC5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833" b="98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69FA7D7-09AA-FB8A-7A10-8BE08B4B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60ACA34-2F1E-12EA-058D-8CCD2320FF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232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27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E86E8DD-C122-4CC9-9595-DE09F665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o-RO" sz="5200"/>
              <a:t>Cuprins</a:t>
            </a:r>
          </a:p>
        </p:txBody>
      </p:sp>
      <p:sp>
        <p:nvSpPr>
          <p:cNvPr id="21" name="Substituent conținut 2">
            <a:extLst>
              <a:ext uri="{FF2B5EF4-FFF2-40B4-BE49-F238E27FC236}">
                <a16:creationId xmlns:a16="http://schemas.microsoft.com/office/drawing/2014/main" id="{58358135-AD8A-6011-1EDF-EDD7E10C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294" y="158573"/>
            <a:ext cx="5527453" cy="5761937"/>
          </a:xfrm>
        </p:spPr>
        <p:txBody>
          <a:bodyPr anchor="ctr">
            <a:normAutofit fontScale="62500" lnSpcReduction="20000"/>
          </a:bodyPr>
          <a:lstStyle/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</a:t>
            </a:r>
          </a:p>
          <a:p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Caracterisitici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principale</a:t>
            </a:r>
          </a:p>
          <a:p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Advantaje</a:t>
            </a: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Dezadvantaje</a:t>
            </a:r>
            <a:endParaRPr lang="ro-RO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algoritmului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Cutiile de substituție (S-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Matricile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Funcția </a:t>
            </a:r>
            <a:r>
              <a:rPr lang="ro-RO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Feistel</a:t>
            </a:r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Procesul de criptare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Procesul de decriptare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performanței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securității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Comparație cu alți algoritmi de criptare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Rezultate obținute</a:t>
            </a:r>
          </a:p>
          <a:p>
            <a:r>
              <a:rPr lang="ro-RO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</a:p>
          <a:p>
            <a:endParaRPr lang="ro-RO" sz="1100" dirty="0"/>
          </a:p>
          <a:p>
            <a:endParaRPr lang="ro-RO" sz="1100" dirty="0"/>
          </a:p>
          <a:p>
            <a:endParaRPr lang="ro-RO" sz="1100" dirty="0"/>
          </a:p>
          <a:p>
            <a:endParaRPr lang="ro-RO" sz="1100" dirty="0"/>
          </a:p>
        </p:txBody>
      </p:sp>
    </p:spTree>
    <p:extLst>
      <p:ext uri="{BB962C8B-B14F-4D97-AF65-F5344CB8AC3E}">
        <p14:creationId xmlns:p14="http://schemas.microsoft.com/office/powerpoint/2010/main" val="3349848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9EB3C510-7A4E-D05D-6C8A-DABBCB8DC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8452F9A-FFA3-E252-B436-A0C73DC0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ro-RO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 un algoritm de criptare simetric pe blocuri, dezvoltat de Bruce </a:t>
            </a:r>
            <a:r>
              <a:rPr lang="ro-RO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Schneier</a:t>
            </a:r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1993 ca o alternativă la algoritmii existenți la acea vreme. </a:t>
            </a:r>
          </a:p>
          <a:p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fost proiectat pentru a fi rapid, eficient și sigur, devenind unul dintre cei mai populari algoritmi de criptare utilizați în diverse aplicații software pentru protecția datelor. </a:t>
            </a:r>
          </a:p>
          <a:p>
            <a:r>
              <a:rPr lang="ro-R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Acest algoritm operează cu blocuri de date de 64 de biți și folosește o cheie de lungime variabilă, de la 32 până la 448 de biți. </a:t>
            </a:r>
          </a:p>
        </p:txBody>
      </p:sp>
    </p:spTree>
    <p:extLst>
      <p:ext uri="{BB962C8B-B14F-4D97-AF65-F5344CB8AC3E}">
        <p14:creationId xmlns:p14="http://schemas.microsoft.com/office/powerpoint/2010/main" val="31749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116E043-C60F-A5A8-05E5-41FFE6E75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Scopul proiectului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Substituent conținut 2">
            <a:extLst>
              <a:ext uri="{FF2B5EF4-FFF2-40B4-BE49-F238E27FC236}">
                <a16:creationId xmlns:a16="http://schemas.microsoft.com/office/drawing/2014/main" id="{5ABF9A84-DD96-7557-B3F7-21890C8C4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1144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69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CADB5D45-F99B-B093-909A-C417783B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ro-RO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Caracterisitici</a:t>
            </a:r>
            <a:r>
              <a:rPr lang="ro-R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C1C40DA-30D2-B4DE-A6A5-A67323F5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Structură bazată pe rețeaua </a:t>
            </a:r>
            <a:r>
              <a:rPr lang="ro-RO" sz="2400" i="0" dirty="0" err="1">
                <a:effectLst/>
                <a:latin typeface="Times New Roman" panose="02020603050405020304" pitchFamily="18" charset="0"/>
              </a:rPr>
              <a:t>Feistel</a:t>
            </a:r>
            <a:r>
              <a:rPr lang="ro-RO" sz="240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rtl="0" fontAlgn="base">
              <a:buFont typeface="+mj-lt"/>
              <a:buAutoNum type="arabicPeriod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Dimensiunea blocurilor</a:t>
            </a:r>
          </a:p>
          <a:p>
            <a:pPr rtl="0" fontAlgn="base">
              <a:buFont typeface="+mj-lt"/>
              <a:buAutoNum type="arabicPeriod" startAt="3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Lungimea variabilă a cheii </a:t>
            </a:r>
          </a:p>
          <a:p>
            <a:pPr rtl="0" fontAlgn="base">
              <a:buFont typeface="+mj-lt"/>
              <a:buAutoNum type="arabicPeriod" startAt="4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Cutii de substituție (S-</a:t>
            </a:r>
            <a:r>
              <a:rPr lang="ro-RO" sz="2400" i="0" dirty="0" err="1">
                <a:effectLst/>
                <a:latin typeface="Times New Roman" panose="02020603050405020304" pitchFamily="18" charset="0"/>
              </a:rPr>
              <a:t>boxes</a:t>
            </a:r>
            <a:r>
              <a:rPr lang="ro-RO" sz="2400" i="0" dirty="0">
                <a:effectLst/>
                <a:latin typeface="Times New Roman" panose="02020603050405020304" pitchFamily="18" charset="0"/>
              </a:rPr>
              <a:t>) dependente de cheie</a:t>
            </a:r>
          </a:p>
          <a:p>
            <a:pPr rtl="0" fontAlgn="base">
              <a:buFont typeface="+mj-lt"/>
              <a:buAutoNum type="arabicPeriod" startAt="5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Proces de inițializare complex </a:t>
            </a:r>
          </a:p>
          <a:p>
            <a:pPr rtl="0" fontAlgn="base">
              <a:buFont typeface="+mj-lt"/>
              <a:buAutoNum type="arabicPeriod" startAt="5"/>
            </a:pPr>
            <a:r>
              <a:rPr lang="ro-RO" sz="2400" i="0" dirty="0">
                <a:effectLst/>
                <a:latin typeface="Times New Roman" panose="02020603050405020304" pitchFamily="18" charset="0"/>
              </a:rPr>
              <a:t>Optimizare pentru procesoare pe 32 de biți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63270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139AD7E6-1767-C2EF-529A-9CCDF835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ro-RO" sz="4000" b="1" i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Avantaje </a:t>
            </a:r>
            <a:endParaRPr lang="ro-RO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A1FAD97D-F769-377B-9C18-4E729F4AF4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579751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12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30095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" y="-11219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BFAF3212-4A16-374F-347D-40FDE825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ro-RO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</a:rPr>
              <a:t>Dezavantaje </a:t>
            </a:r>
            <a:endParaRPr lang="ro-RO" sz="4000" b="1" dirty="0">
              <a:solidFill>
                <a:schemeClr val="tx2"/>
              </a:solidFill>
            </a:endParaRP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39AA9C02-F4C4-703C-EEBF-8AAB10E189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9034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57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35" name="Arc 103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1D685F2-24A5-BEB4-E4BF-A06995D7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ro-RO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Descrierea algoritmului </a:t>
            </a:r>
            <a:r>
              <a:rPr lang="ro-RO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Blowfish</a:t>
            </a:r>
            <a:endParaRPr lang="ro-RO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Blowfish encryption algorithm ...">
            <a:extLst>
              <a:ext uri="{FF2B5EF4-FFF2-40B4-BE49-F238E27FC236}">
                <a16:creationId xmlns:a16="http://schemas.microsoft.com/office/drawing/2014/main" id="{CDACA178-7551-05DF-D75C-44BA6B40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8912" y="506530"/>
            <a:ext cx="401053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BF3A1FC-4DD3-7711-5EDC-8AB14A58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rtl="0" fontAlgn="base">
              <a:buFont typeface="+mj-lt"/>
              <a:buAutoNum type="arabicPeriod"/>
            </a:pPr>
            <a:r>
              <a:rPr lang="ro-RO" sz="2400" b="1" i="0" dirty="0">
                <a:effectLst/>
                <a:latin typeface="Times New Roman" panose="02020603050405020304" pitchFamily="18" charset="0"/>
              </a:rPr>
              <a:t>Dimensiunea blocului</a:t>
            </a:r>
            <a:r>
              <a:rPr lang="ro-RO" sz="2400" b="0" i="0" dirty="0">
                <a:effectLst/>
                <a:latin typeface="Times New Roman" panose="02020603050405020304" pitchFamily="18" charset="0"/>
              </a:rPr>
              <a:t>: 64 de biți (împărțit în două jumătăți de 32 de biți) </a:t>
            </a:r>
          </a:p>
          <a:p>
            <a:pPr rtl="0" fontAlgn="base">
              <a:buFont typeface="+mj-lt"/>
              <a:buAutoNum type="arabicPeriod" startAt="2"/>
            </a:pPr>
            <a:r>
              <a:rPr lang="ro-RO" sz="2400" b="1" i="0" dirty="0">
                <a:effectLst/>
                <a:latin typeface="Times New Roman" panose="02020603050405020304" pitchFamily="18" charset="0"/>
              </a:rPr>
              <a:t>Lungimea cheii</a:t>
            </a:r>
            <a:r>
              <a:rPr lang="ro-RO" sz="2400" b="0" i="0" dirty="0">
                <a:effectLst/>
                <a:latin typeface="Times New Roman" panose="02020603050405020304" pitchFamily="18" charset="0"/>
              </a:rPr>
              <a:t>: variabilă, între 32 și 448 de biți </a:t>
            </a:r>
          </a:p>
          <a:p>
            <a:pPr rtl="0" fontAlgn="base">
              <a:buFont typeface="+mj-lt"/>
              <a:buAutoNum type="arabicPeriod" startAt="3"/>
            </a:pPr>
            <a:r>
              <a:rPr lang="ro-RO" sz="2400" b="1" i="0" dirty="0">
                <a:effectLst/>
                <a:latin typeface="Times New Roman" panose="02020603050405020304" pitchFamily="18" charset="0"/>
              </a:rPr>
              <a:t>Numărul de runde</a:t>
            </a:r>
            <a:r>
              <a:rPr lang="ro-RO" sz="2400" b="0" i="0" dirty="0">
                <a:effectLst/>
                <a:latin typeface="Times New Roman" panose="02020603050405020304" pitchFamily="18" charset="0"/>
              </a:rPr>
              <a:t>: 16 </a:t>
            </a:r>
          </a:p>
          <a:p>
            <a:pPr rtl="0" fontAlgn="base">
              <a:buFont typeface="+mj-lt"/>
              <a:buAutoNum type="arabicPeriod" startAt="3"/>
            </a:pPr>
            <a:r>
              <a:rPr kumimoji="0" lang="ro-RO" altLang="ro-RO" sz="24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Subchei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18 </a:t>
            </a:r>
            <a:r>
              <a:rPr kumimoji="0" lang="ro-RO" altLang="ro-RO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subchei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 de 32 de biți </a:t>
            </a:r>
          </a:p>
          <a:p>
            <a:pPr rtl="0" fontAlgn="base">
              <a:buFont typeface="+mj-lt"/>
              <a:buAutoNum type="arabicPeriod" startAt="3"/>
            </a:pPr>
            <a:r>
              <a:rPr kumimoji="0" lang="ro-RO" altLang="ro-RO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Cutii de substituție</a:t>
            </a:r>
            <a:r>
              <a:rPr kumimoji="0" lang="ro-RO" altLang="ro-RO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 cutii S de 8×32 biți (fiecare cu 256 de intrări de 32 de biți) </a:t>
            </a:r>
          </a:p>
          <a:p>
            <a:pPr rtl="0" fontAlgn="base">
              <a:buFont typeface="+mj-lt"/>
              <a:buAutoNum type="arabicPeriod" startAt="3"/>
            </a:pPr>
            <a:endParaRPr lang="ro-RO" sz="2600" b="0" i="0" dirty="0">
              <a:effectLst/>
              <a:latin typeface="Times New Roman" panose="02020603050405020304" pitchFamily="18" charset="0"/>
            </a:endParaRPr>
          </a:p>
          <a:p>
            <a:endParaRPr lang="ro-RO" sz="2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7C3AA7-2295-E81E-4C45-0B4809058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o-RO" altLang="ro-R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2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C19F679-E770-F4A3-71C7-2D8380C4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ro-RO" sz="3400" b="1" i="0" dirty="0">
                <a:effectLst/>
                <a:latin typeface="Times New Roman" panose="02020603050405020304" pitchFamily="18" charset="0"/>
              </a:rPr>
              <a:t>Cutiile de substituție (S-</a:t>
            </a:r>
            <a:r>
              <a:rPr lang="ro-RO" sz="3400" b="1" i="0" dirty="0" err="1">
                <a:effectLst/>
                <a:latin typeface="Times New Roman" panose="02020603050405020304" pitchFamily="18" charset="0"/>
              </a:rPr>
              <a:t>boxes</a:t>
            </a:r>
            <a:r>
              <a:rPr lang="ro-RO" sz="3400" b="1" i="0" dirty="0">
                <a:effectLst/>
                <a:latin typeface="Times New Roman" panose="02020603050405020304" pitchFamily="18" charset="0"/>
              </a:rPr>
              <a:t>)</a:t>
            </a:r>
            <a:endParaRPr lang="ro-RO" sz="3400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7009B0B-79B6-FE70-ACC7-88842EA41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ro-RO" sz="1800" b="0" i="0" dirty="0" err="1">
                <a:effectLst/>
                <a:latin typeface="Times New Roman" panose="02020603050405020304" pitchFamily="18" charset="0"/>
              </a:rPr>
              <a:t>Blowfish</a:t>
            </a:r>
            <a:r>
              <a:rPr lang="ro-RO" sz="1800" b="0" i="0" dirty="0">
                <a:effectLst/>
                <a:latin typeface="Times New Roman" panose="02020603050405020304" pitchFamily="18" charset="0"/>
              </a:rPr>
              <a:t> utilizează patru cutii de substituție (S-</a:t>
            </a:r>
            <a:r>
              <a:rPr lang="ro-RO" sz="1800" b="0" i="0" dirty="0" err="1">
                <a:effectLst/>
                <a:latin typeface="Times New Roman" panose="02020603050405020304" pitchFamily="18" charset="0"/>
              </a:rPr>
              <a:t>boxes</a:t>
            </a:r>
            <a:r>
              <a:rPr lang="ro-RO" sz="1800" b="0" i="0" dirty="0">
                <a:effectLst/>
                <a:latin typeface="Times New Roman" panose="02020603050405020304" pitchFamily="18" charset="0"/>
              </a:rPr>
              <a:t>), fiecare având 256 de intrări de 32 de biți.</a:t>
            </a:r>
          </a:p>
          <a:p>
            <a:r>
              <a:rPr lang="ro-RO" sz="1800" b="0" i="0" dirty="0">
                <a:effectLst/>
                <a:latin typeface="Times New Roman" panose="02020603050405020304" pitchFamily="18" charset="0"/>
              </a:rPr>
              <a:t> Aceste cutii sunt denumite S1, S2, S3 și S4 și joacă un rol crucial în asigurarea proprietăților de confuzie ale algoritmului.</a:t>
            </a:r>
          </a:p>
          <a:p>
            <a:r>
              <a:rPr lang="ro-RO" sz="1800" b="0" i="0" dirty="0">
                <a:effectLst/>
                <a:latin typeface="Times New Roman" panose="02020603050405020304" pitchFamily="18" charset="0"/>
              </a:rPr>
              <a:t>Cutiile S sunt inițializate cu valorile fracțiilor zecimale ale constanței </a:t>
            </a:r>
            <a:r>
              <a:rPr lang="el-GR" sz="1800" b="0" i="0" dirty="0">
                <a:effectLst/>
                <a:latin typeface="Times New Roman" panose="02020603050405020304" pitchFamily="18" charset="0"/>
              </a:rPr>
              <a:t>π (</a:t>
            </a:r>
            <a:r>
              <a:rPr lang="ro-RO" sz="1800" b="0" i="0" dirty="0">
                <a:effectLst/>
                <a:latin typeface="Times New Roman" panose="02020603050405020304" pitchFamily="18" charset="0"/>
              </a:rPr>
              <a:t>pi) </a:t>
            </a:r>
            <a:endParaRPr lang="ro-RO" sz="1800" dirty="0"/>
          </a:p>
        </p:txBody>
      </p:sp>
      <p:pic>
        <p:nvPicPr>
          <p:cNvPr id="1026" name="Picture 2" descr="Blowfish | SpringerLink, Imagine">
            <a:extLst>
              <a:ext uri="{FF2B5EF4-FFF2-40B4-BE49-F238E27FC236}">
                <a16:creationId xmlns:a16="http://schemas.microsoft.com/office/drawing/2014/main" id="{F7648608-0D57-0B2F-079B-856DFC506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816" y="728548"/>
            <a:ext cx="6440424" cy="534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9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695</Words>
  <Application>Microsoft Office PowerPoint</Application>
  <PresentationFormat>Ecran lat</PresentationFormat>
  <Paragraphs>104</Paragraphs>
  <Slides>18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Temă Office</vt:lpstr>
      <vt:lpstr>Implementare Blowfish</vt:lpstr>
      <vt:lpstr>Cuprins</vt:lpstr>
      <vt:lpstr>Introducere</vt:lpstr>
      <vt:lpstr>Scopul proiectului</vt:lpstr>
      <vt:lpstr>Caracterisitici principale</vt:lpstr>
      <vt:lpstr>Avantaje </vt:lpstr>
      <vt:lpstr>Dezavantaje </vt:lpstr>
      <vt:lpstr>Descrierea algoritmului Blowfish</vt:lpstr>
      <vt:lpstr>Cutiile de substituție (S-boxes)</vt:lpstr>
      <vt:lpstr>Matricile P</vt:lpstr>
      <vt:lpstr>Funcția Feistel F</vt:lpstr>
      <vt:lpstr>Procesul de criptare</vt:lpstr>
      <vt:lpstr>Procesul de decriptare</vt:lpstr>
      <vt:lpstr>Analiza performanței</vt:lpstr>
      <vt:lpstr>Analiza securității </vt:lpstr>
      <vt:lpstr>Comparație cu alți algoritmi de criptare</vt:lpstr>
      <vt:lpstr>Rezultate obținute</vt:lpstr>
      <vt:lpstr>Concluzii</vt:lpstr>
    </vt:vector>
  </TitlesOfParts>
  <Company>Unitate Scolara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 Zdranc</dc:creator>
  <cp:lastModifiedBy>Andreea Zdranc</cp:lastModifiedBy>
  <cp:revision>14</cp:revision>
  <dcterms:created xsi:type="dcterms:W3CDTF">2025-05-04T12:40:33Z</dcterms:created>
  <dcterms:modified xsi:type="dcterms:W3CDTF">2025-05-05T15:36:10Z</dcterms:modified>
</cp:coreProperties>
</file>