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29041-0C7A-400A-AAD8-85B3221BDD0E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853F0-4937-4706-850D-C246BF26F9A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10BF7-FDD4-41C4-BEE7-4FF2F174CD66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BFBCB-3C18-47D3-876E-97EF61EE2C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8295F-1A2D-4DAD-9D00-665E038EC74D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E06-D553-4134-B0E0-9B3BABA078F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C63FA-B988-4E1F-AD3D-6855FFD6B483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66A2E-7ED7-45AF-B1E8-F6417BE47A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4294D-686A-4A10-845B-2A4C03D42439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EDB8F-B3BE-4D1F-B310-F19A797630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524B8-E10E-4D61-85F9-4FA2272C8976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8E3DE-0BAB-40A2-AE9B-CDC756896A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5471F-F146-41C3-90B7-D754D95F0076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C4BAC-7717-448C-BB1F-AF279F1CBFC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909B7-EB60-4E8A-B84F-3CBAD3567AAC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DFB7-6107-4124-B543-34329CC9C33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2EDAA-AAA5-4CFA-AA27-1A6B53627637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49FEA-C8BF-4F8C-93C5-CCAC5337C5B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EEB09-0DAF-4890-ADC6-337F3CFA5D1E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C0F90-BBCE-42FC-B8A5-0317AE6D8E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4E8BF-DC86-413F-B010-7DEF3FD9135E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FAF3-9732-46B4-9887-E7E153D52D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67D2AC4-C51F-432E-A57B-4BE4B9595F44}" type="datetimeFigureOut">
              <a:rPr lang="es-ES"/>
              <a:pPr>
                <a:defRPr/>
              </a:pPr>
              <a:t>17/11/2014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E4BB52-0927-47EA-8543-66229220FFB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ebsocket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WEB-SOCKETS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s-E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err="1" smtClean="0"/>
              <a:t>Trama</a:t>
            </a:r>
            <a:r>
              <a:rPr lang="en-US" dirty="0" smtClean="0"/>
              <a:t> Web-Socket</a:t>
            </a:r>
            <a:endParaRPr lang="es-ES" dirty="0"/>
          </a:p>
        </p:txBody>
      </p:sp>
      <p:pic>
        <p:nvPicPr>
          <p:cNvPr id="4" name="3 Marcador de contenido" descr="Web-Socket Fra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90801"/>
            <a:ext cx="8222710" cy="1752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smtClean="0"/>
          </a:p>
        </p:txBody>
      </p:sp>
      <p:sp>
        <p:nvSpPr>
          <p:cNvPr id="1433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s-ES" dirty="0" smtClean="0"/>
              <a:t>La especificación </a:t>
            </a:r>
            <a:r>
              <a:rPr lang="es-ES" dirty="0" smtClean="0"/>
              <a:t>Web-Socket</a:t>
            </a:r>
            <a:r>
              <a:rPr lang="es-ES" dirty="0" smtClean="0"/>
              <a:t>, como parte de la iniciativa-HTML5, introdujo la interfaz </a:t>
            </a:r>
            <a:r>
              <a:rPr lang="es-ES" dirty="0" smtClean="0"/>
              <a:t>Web-Socket </a:t>
            </a:r>
            <a:r>
              <a:rPr lang="es-ES" dirty="0" smtClean="0"/>
              <a:t>JavaScript, que define una conexión de socket único full-</a:t>
            </a:r>
            <a:r>
              <a:rPr lang="es-ES" dirty="0" err="1" smtClean="0"/>
              <a:t>duplex</a:t>
            </a:r>
            <a:r>
              <a:rPr lang="es-ES" dirty="0" smtClean="0"/>
              <a:t>, sobre la cual se pueden enviar mensajes entre el cliente y el servidor. El estándar </a:t>
            </a:r>
            <a:r>
              <a:rPr lang="es-ES" dirty="0" smtClean="0"/>
              <a:t>Web-Socket </a:t>
            </a:r>
            <a:r>
              <a:rPr lang="es-ES" dirty="0" smtClean="0"/>
              <a:t>simplifica mucho la complejidad torno a la comunicación web </a:t>
            </a:r>
            <a:r>
              <a:rPr lang="es-ES" dirty="0" err="1" smtClean="0"/>
              <a:t>bi</a:t>
            </a:r>
            <a:r>
              <a:rPr lang="es-ES" dirty="0" smtClean="0"/>
              <a:t>-direccional y gestión de la conexión.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04800"/>
            <a:ext cx="7239000" cy="7159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sz="3600" dirty="0"/>
              <a:t>A</a:t>
            </a:r>
            <a:r>
              <a:rPr lang="es-ES" sz="3600" dirty="0" smtClean="0"/>
              <a:t>rquitectura básica basada en Web-Socket</a:t>
            </a:r>
            <a:endParaRPr lang="es-ES" sz="3600" dirty="0"/>
          </a:p>
        </p:txBody>
      </p:sp>
      <p:pic>
        <p:nvPicPr>
          <p:cNvPr id="15362" name="3 Marcador de contenido" descr="basic WebSocket-based 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143000"/>
            <a:ext cx="8382000" cy="5486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457200"/>
            <a:ext cx="8458200" cy="60960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Una de las características más singulares que Web-Sockets proporciona es su capacidad para atravesar los firewalls y servidores proxy, un área problemática para muchas aplicaciones.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Un Web-Socket detecta la presencia de un servidor proxy y automáticamente configura un túnel para pasar a través del proxy.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El túnel se establece mediante la emisión de una sentencia CONNECT HTTP al servidor proxy, que solicita para el servidor proxy para abrir una conexión TCP / IP a un host y el puerto específico.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Una vez que el túnel está configurado, la comunicación puede fluir sin obstáculos a través del proxy.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934200" cy="487363"/>
          </a:xfrm>
        </p:spPr>
        <p:txBody>
          <a:bodyPr>
            <a:normAutofit fontScale="90000"/>
          </a:bodyPr>
          <a:lstStyle/>
          <a:p>
            <a:r>
              <a:rPr lang="es-ES" sz="4000" b="1" dirty="0" smtClean="0"/>
              <a:t/>
            </a:r>
            <a:br>
              <a:rPr lang="es-ES" sz="4000" b="1" dirty="0" smtClean="0"/>
            </a:br>
            <a:r>
              <a:rPr lang="es-ES" sz="2800" b="1" dirty="0" smtClean="0"/>
              <a:t>El Protocolo </a:t>
            </a:r>
            <a:r>
              <a:rPr lang="es-ES" sz="2800" b="1" dirty="0" smtClean="0"/>
              <a:t>Web-Socket</a:t>
            </a:r>
            <a:r>
              <a:rPr lang="es-ES" dirty="0" smtClean="0"/>
              <a:t> </a:t>
            </a:r>
            <a:r>
              <a:rPr lang="es-ES" sz="3200" b="1" dirty="0" smtClean="0"/>
              <a:t/>
            </a:r>
            <a:br>
              <a:rPr lang="es-ES" sz="3200" b="1" dirty="0" smtClean="0"/>
            </a:br>
            <a:endParaRPr lang="es-ES" sz="3200" b="1" dirty="0" smtClean="0"/>
          </a:p>
        </p:txBody>
      </p:sp>
      <p:sp>
        <p:nvSpPr>
          <p:cNvPr id="17410" name="2 Marcador de contenido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s-ES" sz="2400" smtClean="0"/>
              <a:t>El protocolo Web-Socket fue diseñado para trabajar bien con la infraestructura web existente. </a:t>
            </a:r>
          </a:p>
          <a:p>
            <a:r>
              <a:rPr lang="es-ES" sz="2400" smtClean="0"/>
              <a:t>Como parte de este principio de diseño, la especificación del protocolo define que la conexión Web-Socket comienza su vida como una conexión HTTP, que garantiza la recompatibilidad completa con el mundo pre-Web-Socket. </a:t>
            </a:r>
          </a:p>
          <a:p>
            <a:r>
              <a:rPr lang="es-ES" sz="2400" smtClean="0"/>
              <a:t>El pasaje del protocolo de HTTP a Web-Socket se conoce como el handshake de la Web-Socket.</a:t>
            </a:r>
          </a:p>
          <a:p>
            <a:r>
              <a:rPr lang="es-ES" sz="2400" smtClean="0"/>
              <a:t>El navegador envía una petición al servidor, indicando que quiere cambiar protocolos de HTTP a Web-Socket. El cliente expresa su deseo a través del header de actualización: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686800" cy="4419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s-ES" sz="2800" b="1" smtClean="0"/>
              <a:t>GET</a:t>
            </a:r>
            <a:r>
              <a:rPr lang="es-ES" sz="2800" smtClean="0"/>
              <a:t> ws://echo.websocket.org/?encoding=text HTTP/1.1 </a:t>
            </a:r>
          </a:p>
          <a:p>
            <a:pPr>
              <a:buFont typeface="Arial" charset="0"/>
              <a:buNone/>
            </a:pPr>
            <a:r>
              <a:rPr lang="es-ES" sz="2800" b="1" smtClean="0"/>
              <a:t>Origin:</a:t>
            </a:r>
            <a:r>
              <a:rPr lang="es-ES" sz="2800" smtClean="0"/>
              <a:t> http://websocket.org </a:t>
            </a:r>
          </a:p>
          <a:p>
            <a:pPr>
              <a:buFont typeface="Arial" charset="0"/>
              <a:buNone/>
            </a:pPr>
            <a:r>
              <a:rPr lang="es-ES" sz="2800" b="1" smtClean="0"/>
              <a:t>Cookie:</a:t>
            </a:r>
            <a:r>
              <a:rPr lang="es-ES" sz="2800" smtClean="0"/>
              <a:t> __utma=99as </a:t>
            </a:r>
          </a:p>
          <a:p>
            <a:pPr>
              <a:buFont typeface="Arial" charset="0"/>
              <a:buNone/>
            </a:pPr>
            <a:r>
              <a:rPr lang="es-ES" sz="2800" b="1" smtClean="0"/>
              <a:t>Connection:</a:t>
            </a:r>
            <a:r>
              <a:rPr lang="es-ES" sz="2800" smtClean="0"/>
              <a:t> Upgrade </a:t>
            </a:r>
          </a:p>
          <a:p>
            <a:pPr>
              <a:buFont typeface="Arial" charset="0"/>
              <a:buNone/>
            </a:pPr>
            <a:r>
              <a:rPr lang="es-ES" sz="2800" b="1" smtClean="0"/>
              <a:t>Host:</a:t>
            </a:r>
            <a:r>
              <a:rPr lang="es-ES" sz="2800" smtClean="0"/>
              <a:t> echo.websocket.org </a:t>
            </a:r>
          </a:p>
          <a:p>
            <a:pPr>
              <a:buFont typeface="Arial" charset="0"/>
              <a:buNone/>
            </a:pPr>
            <a:r>
              <a:rPr lang="es-ES" sz="2800" b="1" smtClean="0"/>
              <a:t>Sec-WebSocket-Key:</a:t>
            </a:r>
            <a:r>
              <a:rPr lang="es-ES" sz="2800" smtClean="0"/>
              <a:t> uRovscZjNol/umbTt5uKmw==</a:t>
            </a:r>
          </a:p>
          <a:p>
            <a:pPr>
              <a:buFont typeface="Arial" charset="0"/>
              <a:buNone/>
            </a:pPr>
            <a:r>
              <a:rPr lang="es-ES" sz="2800" b="1" smtClean="0"/>
              <a:t>Upgrade:</a:t>
            </a:r>
            <a:r>
              <a:rPr lang="es-ES" sz="2800" smtClean="0"/>
              <a:t> websocket </a:t>
            </a:r>
          </a:p>
          <a:p>
            <a:pPr>
              <a:buFont typeface="Arial" charset="0"/>
              <a:buNone/>
            </a:pPr>
            <a:r>
              <a:rPr lang="es-ES" sz="2800" b="1" smtClean="0"/>
              <a:t>Sec-WebSocket-Version:</a:t>
            </a:r>
            <a:r>
              <a:rPr lang="es-ES" sz="2800" smtClean="0"/>
              <a:t> 13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152400" y="457200"/>
            <a:ext cx="8763000" cy="5791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s-ES" sz="2400" smtClean="0"/>
              <a:t>Si el servidor entiende el protocolo WebSocket, está de acuerdo con el pasaje del protocolo a través de la cabecera de actualización:</a:t>
            </a:r>
          </a:p>
          <a:p>
            <a:pPr>
              <a:buFont typeface="Arial" charset="0"/>
              <a:buNone/>
            </a:pPr>
            <a:endParaRPr lang="es-AR" sz="2400" smtClean="0"/>
          </a:p>
          <a:p>
            <a:pPr>
              <a:buFont typeface="Arial" charset="0"/>
              <a:buNone/>
            </a:pPr>
            <a:r>
              <a:rPr lang="es-ES" sz="2400" b="1" smtClean="0"/>
              <a:t>HTTP/1.1</a:t>
            </a:r>
            <a:r>
              <a:rPr lang="es-ES" sz="2400" smtClean="0"/>
              <a:t> 101 WebSocket Protocol Handshake</a:t>
            </a:r>
          </a:p>
          <a:p>
            <a:pPr>
              <a:buFont typeface="Arial" charset="0"/>
              <a:buNone/>
            </a:pPr>
            <a:r>
              <a:rPr lang="es-ES" sz="2400" b="1" smtClean="0"/>
              <a:t>Date:</a:t>
            </a:r>
            <a:r>
              <a:rPr lang="es-ES" sz="2400" smtClean="0"/>
              <a:t> Fri, 10 Feb 2012 17:38:18 GMT </a:t>
            </a:r>
          </a:p>
          <a:p>
            <a:pPr>
              <a:buFont typeface="Arial" charset="0"/>
              <a:buNone/>
            </a:pPr>
            <a:r>
              <a:rPr lang="es-ES" sz="2400" b="1" smtClean="0"/>
              <a:t>Connection:</a:t>
            </a:r>
            <a:r>
              <a:rPr lang="es-ES" sz="2400" smtClean="0"/>
              <a:t> Upgrade </a:t>
            </a:r>
          </a:p>
          <a:p>
            <a:pPr>
              <a:buFont typeface="Arial" charset="0"/>
              <a:buNone/>
            </a:pPr>
            <a:r>
              <a:rPr lang="es-ES" sz="2400" b="1" smtClean="0"/>
              <a:t>Server:</a:t>
            </a:r>
            <a:r>
              <a:rPr lang="es-ES" sz="2400" smtClean="0"/>
              <a:t> Kaazing Gateway </a:t>
            </a:r>
          </a:p>
          <a:p>
            <a:pPr>
              <a:buFont typeface="Arial" charset="0"/>
              <a:buNone/>
            </a:pPr>
            <a:r>
              <a:rPr lang="es-ES" sz="2400" b="1" smtClean="0"/>
              <a:t>Upgrade:</a:t>
            </a:r>
            <a:r>
              <a:rPr lang="es-ES" sz="2400" smtClean="0"/>
              <a:t> WebSocket </a:t>
            </a:r>
          </a:p>
          <a:p>
            <a:pPr>
              <a:buFont typeface="Arial" charset="0"/>
              <a:buNone/>
            </a:pPr>
            <a:r>
              <a:rPr lang="es-ES" sz="2400" b="1" smtClean="0"/>
              <a:t>Access-Control-Allow-Origin:</a:t>
            </a:r>
            <a:r>
              <a:rPr lang="es-ES" sz="2400" smtClean="0"/>
              <a:t> </a:t>
            </a:r>
            <a:r>
              <a:rPr lang="es-ES" sz="2400" smtClean="0">
                <a:hlinkClick r:id="rId2"/>
              </a:rPr>
              <a:t>http://websocket.org</a:t>
            </a:r>
            <a:endParaRPr lang="es-ES" sz="2400" smtClean="0"/>
          </a:p>
          <a:p>
            <a:pPr>
              <a:buFont typeface="Arial" charset="0"/>
              <a:buNone/>
            </a:pPr>
            <a:r>
              <a:rPr lang="es-ES" sz="2400" b="1" smtClean="0"/>
              <a:t>Access-Control-Allow-Credentials:</a:t>
            </a:r>
            <a:r>
              <a:rPr lang="es-ES" sz="2400" smtClean="0"/>
              <a:t> true </a:t>
            </a:r>
          </a:p>
          <a:p>
            <a:pPr>
              <a:buFont typeface="Arial" charset="0"/>
              <a:buNone/>
            </a:pPr>
            <a:r>
              <a:rPr lang="es-ES" sz="2400" b="1" smtClean="0"/>
              <a:t>Sec-WebSocket-Accept:</a:t>
            </a:r>
            <a:r>
              <a:rPr lang="es-ES" sz="2400" smtClean="0"/>
              <a:t> rLHCkw/SKsO9GAH/ZSFhBATDKrU= </a:t>
            </a:r>
          </a:p>
          <a:p>
            <a:pPr>
              <a:buFont typeface="Arial" charset="0"/>
              <a:buNone/>
            </a:pPr>
            <a:r>
              <a:rPr lang="es-ES" sz="2400" b="1" smtClean="0"/>
              <a:t>Access-Control-Allow-Headers:</a:t>
            </a:r>
            <a:r>
              <a:rPr lang="es-ES" sz="2400" smtClean="0"/>
              <a:t> content-type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r>
              <a:rPr lang="es-ES" dirty="0" smtClean="0"/>
              <a:t>En este punto la conexión HTTP se interrumpe y se sustituye por la conexión Web-Socket sobre la misma conexión TCP/IP subyacente. </a:t>
            </a:r>
          </a:p>
          <a:p>
            <a:r>
              <a:rPr lang="es-ES" dirty="0" smtClean="0"/>
              <a:t>La conexión </a:t>
            </a:r>
            <a:r>
              <a:rPr lang="es-ES" dirty="0" smtClean="0"/>
              <a:t>Web-Socket </a:t>
            </a:r>
            <a:r>
              <a:rPr lang="es-ES" dirty="0" smtClean="0"/>
              <a:t>utiliza los mismos puertos como HTTP (80) y HTTPS (443), de forma predeterminada. </a:t>
            </a:r>
          </a:p>
          <a:p>
            <a:r>
              <a:rPr lang="es-ES" dirty="0" smtClean="0"/>
              <a:t>Una vez establecidas, las tramas de datos Web-Socket pueden enviarse de ida y vuelta entre el cliente y el servidor en modo full-</a:t>
            </a:r>
            <a:r>
              <a:rPr lang="es-ES" dirty="0" err="1" smtClean="0"/>
              <a:t>duplex</a:t>
            </a:r>
            <a:r>
              <a:rPr lang="es-ES" dirty="0" smtClean="0"/>
              <a:t>. </a:t>
            </a:r>
          </a:p>
          <a:p>
            <a:r>
              <a:rPr lang="es-ES" dirty="0" smtClean="0"/>
              <a:t>Tanto el texto como cuadros binarios se pueden enviar en cualquier dirección, al mismo tiempo. </a:t>
            </a:r>
          </a:p>
          <a:p>
            <a:endParaRPr lang="es-E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5257800"/>
          </a:xfrm>
        </p:spPr>
        <p:txBody>
          <a:bodyPr/>
          <a:lstStyle/>
          <a:p>
            <a:r>
              <a:rPr lang="es-ES" dirty="0" smtClean="0"/>
              <a:t>Los datos son mínimamente enmarcados con sólo dos bytes.</a:t>
            </a:r>
          </a:p>
          <a:p>
            <a:r>
              <a:rPr lang="es-ES" dirty="0" smtClean="0"/>
              <a:t>En el caso de los tramas de texto, cada una comienza con un byte 0x00, termina con un byte 0xFF, y contiene datos de caracteres UTF-8 en el medio.</a:t>
            </a:r>
          </a:p>
          <a:p>
            <a:r>
              <a:rPr lang="es-ES" dirty="0" smtClean="0"/>
              <a:t>Las tramas de texto Web-Socket utilizan un terminador, mientras que las tramas binarias utilizan un prefijo de longitud.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508</Words>
  <Application>Microsoft Office PowerPoint</Application>
  <PresentationFormat>Presentación en pantalla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 WEB-SOCKETS  </vt:lpstr>
      <vt:lpstr>Presentación de PowerPoint</vt:lpstr>
      <vt:lpstr>Arquitectura básica basada en Web-Socket</vt:lpstr>
      <vt:lpstr>Presentación de PowerPoint</vt:lpstr>
      <vt:lpstr> El Protocolo Web-Socket  </vt:lpstr>
      <vt:lpstr>Presentación de PowerPoint</vt:lpstr>
      <vt:lpstr>Presentación de PowerPoint</vt:lpstr>
      <vt:lpstr>Presentación de PowerPoint</vt:lpstr>
      <vt:lpstr>Presentación de PowerPoint</vt:lpstr>
      <vt:lpstr>Trama Web-Socket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WEB-SOCKETS</dc:title>
  <dc:creator>Usuario</dc:creator>
  <cp:lastModifiedBy>Alumno</cp:lastModifiedBy>
  <cp:revision>14</cp:revision>
  <dcterms:created xsi:type="dcterms:W3CDTF">2014-11-08T14:16:46Z</dcterms:created>
  <dcterms:modified xsi:type="dcterms:W3CDTF">2014-11-17T20:37:41Z</dcterms:modified>
</cp:coreProperties>
</file>