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5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537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4706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655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836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002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8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7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7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5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6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9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66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16637-7741-4CD6-9B88-79A3F5954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EduSistemas</a:t>
            </a:r>
            <a:br>
              <a:rPr lang="pt-BR" dirty="0"/>
            </a:br>
            <a:r>
              <a:rPr lang="pt-BR" dirty="0" err="1"/>
              <a:t>ChatDuca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D19C7F-CE01-4128-BAD5-8384E6F25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André Eduardo da Silva</a:t>
            </a:r>
          </a:p>
        </p:txBody>
      </p:sp>
    </p:spTree>
    <p:extLst>
      <p:ext uri="{BB962C8B-B14F-4D97-AF65-F5344CB8AC3E}">
        <p14:creationId xmlns:p14="http://schemas.microsoft.com/office/powerpoint/2010/main" val="276192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89CB1-74EC-4CC2-BE8D-90132B45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03716-E766-4B3D-A5F6-5B2AACA4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Atualmente a empresa </a:t>
            </a:r>
            <a:r>
              <a:rPr lang="pt-BR" dirty="0" err="1"/>
              <a:t>EduSistemas</a:t>
            </a:r>
            <a:r>
              <a:rPr lang="pt-BR" dirty="0"/>
              <a:t> possui uma alta demanda de suporte em relação a dúvidas simples, de onde visualizar tal informação ou como chegar em tal menu.</a:t>
            </a:r>
          </a:p>
        </p:txBody>
      </p:sp>
    </p:spTree>
    <p:extLst>
      <p:ext uri="{BB962C8B-B14F-4D97-AF65-F5344CB8AC3E}">
        <p14:creationId xmlns:p14="http://schemas.microsoft.com/office/powerpoint/2010/main" val="30600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E7A48-1033-48BD-B6E8-266BCC6E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6AF922E-150A-49DD-ACB0-DF66AFD45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96310" y="2393928"/>
            <a:ext cx="3379339" cy="207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F645C2-8FE5-4076-A066-BD830463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75" y="2237019"/>
            <a:ext cx="1836000" cy="1912500"/>
          </a:xfrm>
          <a:prstGeom prst="rect">
            <a:avLst/>
          </a:prstGeom>
        </p:spPr>
      </p:pic>
      <p:pic>
        <p:nvPicPr>
          <p:cNvPr id="1028" name="Picture 4" descr="Resultado de imagem para Mysql">
            <a:extLst>
              <a:ext uri="{FF2B5EF4-FFF2-40B4-BE49-F238E27FC236}">
                <a16:creationId xmlns:a16="http://schemas.microsoft.com/office/drawing/2014/main" id="{EA04189C-5C26-4454-95F7-E14820073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99" y="4464071"/>
            <a:ext cx="3380400" cy="174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D72973-F276-4B65-BC6F-D3C8AA675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998" y="2393928"/>
            <a:ext cx="1836000" cy="1836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1228505-6A04-4704-8B17-B9767A401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7414" y="4471684"/>
            <a:ext cx="2428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9A012-74C8-49A8-BD2F-1DAC09D7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FED4E-3FB6-4026-A4F8-61BEE69E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x-none" dirty="0"/>
              <a:t>RF 01 - </a:t>
            </a:r>
            <a:r>
              <a:rPr lang="pt-BR" dirty="0"/>
              <a:t>Permitir que o usuário interaja com o </a:t>
            </a:r>
            <a:r>
              <a:rPr lang="pt-BR" dirty="0" err="1"/>
              <a:t>chatterbot</a:t>
            </a:r>
            <a:r>
              <a:rPr lang="pt-BR" dirty="0"/>
              <a:t> através de uma página web;</a:t>
            </a:r>
          </a:p>
          <a:p>
            <a:r>
              <a:rPr lang="pt-BR" altLang="x-none" dirty="0"/>
              <a:t>RF 02 - </a:t>
            </a:r>
            <a:r>
              <a:rPr lang="pt-BR" dirty="0"/>
              <a:t>Permitir que o </a:t>
            </a:r>
            <a:r>
              <a:rPr lang="pt-BR" dirty="0" err="1"/>
              <a:t>chatterbot</a:t>
            </a:r>
            <a:r>
              <a:rPr lang="pt-BR" dirty="0"/>
              <a:t> responda perguntas sobre o processo visualização de boletos;</a:t>
            </a:r>
          </a:p>
          <a:p>
            <a:r>
              <a:rPr lang="pt-BR" altLang="x-none" dirty="0"/>
              <a:t>RF 03 - </a:t>
            </a:r>
            <a:r>
              <a:rPr lang="pt-BR" dirty="0"/>
              <a:t>Permitir que o </a:t>
            </a:r>
            <a:r>
              <a:rPr lang="pt-BR" dirty="0" err="1"/>
              <a:t>chatterbot</a:t>
            </a:r>
            <a:r>
              <a:rPr lang="pt-BR" dirty="0"/>
              <a:t> responda perguntas sobre o processo visualização de notas e frequência;</a:t>
            </a:r>
          </a:p>
          <a:p>
            <a:r>
              <a:rPr lang="pt-BR" altLang="x-none" dirty="0"/>
              <a:t>RF 04 - </a:t>
            </a:r>
            <a:r>
              <a:rPr lang="pt-BR" dirty="0"/>
              <a:t>A página web deve exibir o histórico da conversa durante o diálogo com o </a:t>
            </a:r>
            <a:r>
              <a:rPr lang="pt-BR" dirty="0" err="1"/>
              <a:t>chatterbot</a:t>
            </a:r>
            <a:r>
              <a:rPr lang="pt-BR" dirty="0"/>
              <a:t>;</a:t>
            </a:r>
          </a:p>
          <a:p>
            <a:r>
              <a:rPr lang="pt-BR" altLang="x-none" dirty="0"/>
              <a:t>RF 05 – Criar uma tela de login que permita somente usuários cadastrados no BD a acessarem o chat.</a:t>
            </a:r>
          </a:p>
        </p:txBody>
      </p:sp>
    </p:spTree>
    <p:extLst>
      <p:ext uri="{BB962C8B-B14F-4D97-AF65-F5344CB8AC3E}">
        <p14:creationId xmlns:p14="http://schemas.microsoft.com/office/powerpoint/2010/main" val="184353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E7E45-2902-454A-97AB-90ABA0FC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0A7AF-2162-4227-B75A-2D371DC4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x-none" dirty="0"/>
              <a:t>RNF 01 - O </a:t>
            </a:r>
            <a:r>
              <a:rPr lang="pt-BR" altLang="x-none" dirty="0" err="1"/>
              <a:t>backend</a:t>
            </a:r>
            <a:r>
              <a:rPr lang="pt-BR" altLang="x-none" dirty="0"/>
              <a:t> deve ser desenvolvido em </a:t>
            </a:r>
            <a:r>
              <a:rPr lang="pt-BR" altLang="x-none" dirty="0" err="1"/>
              <a:t>NodeJS</a:t>
            </a:r>
            <a:r>
              <a:rPr lang="pt-BR" altLang="x-none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90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DFD5F-0F37-4A47-9E5F-74775D1D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07D73-608E-4DEB-B634-26310B98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Cronograma: Foi subestimado;</a:t>
            </a:r>
          </a:p>
          <a:p>
            <a:r>
              <a:rPr lang="pt-BR" dirty="0"/>
              <a:t>Tecnologias: Dificuldade por serem tecnologias novas;</a:t>
            </a:r>
          </a:p>
          <a:p>
            <a:r>
              <a:rPr lang="pt-BR" dirty="0"/>
              <a:t>Aprendizado no domínio do problema: Novas tecnologias e aprendizado com o conceito de chat;</a:t>
            </a:r>
          </a:p>
          <a:p>
            <a:r>
              <a:rPr lang="pt-BR" dirty="0"/>
              <a:t>Aspectos da gestão do projeto: Cronograma e prazos;</a:t>
            </a:r>
          </a:p>
          <a:p>
            <a:r>
              <a:rPr lang="pt-BR" dirty="0"/>
              <a:t>Desenvolvimento hoje:</a:t>
            </a:r>
          </a:p>
          <a:p>
            <a:pPr lvl="1"/>
            <a:r>
              <a:rPr lang="pt-BR" dirty="0"/>
              <a:t>Tecnologia: As mesmas</a:t>
            </a:r>
          </a:p>
          <a:p>
            <a:pPr lvl="1"/>
            <a:r>
              <a:rPr lang="pt-BR" dirty="0"/>
              <a:t>Prazo: 6 meses</a:t>
            </a:r>
          </a:p>
          <a:p>
            <a:pPr lvl="1"/>
            <a:r>
              <a:rPr lang="pt-BR" dirty="0"/>
              <a:t>Recursos: Uma pessoa que será o programador e </a:t>
            </a:r>
            <a:r>
              <a:rPr lang="pt-BR"/>
              <a:t>o analista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7454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207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EduSistemas ChatDuca</vt:lpstr>
      <vt:lpstr>Problema</vt:lpstr>
      <vt:lpstr>Tecnologias Utilizadas</vt:lpstr>
      <vt:lpstr>Requisitos Funcionais</vt:lpstr>
      <vt:lpstr>Requisitos Não Funcionais</vt:lpstr>
      <vt:lpstr>Lições Aprendidas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ChatDuca</dc:title>
  <dc:creator>André</dc:creator>
  <cp:lastModifiedBy>André</cp:lastModifiedBy>
  <cp:revision>8</cp:revision>
  <dcterms:created xsi:type="dcterms:W3CDTF">2018-07-02T01:03:14Z</dcterms:created>
  <dcterms:modified xsi:type="dcterms:W3CDTF">2018-07-02T15:34:03Z</dcterms:modified>
</cp:coreProperties>
</file>