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5" r:id="rId4"/>
    <p:sldId id="257" r:id="rId5"/>
    <p:sldId id="266" r:id="rId6"/>
    <p:sldId id="259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983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716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3AB8D-1B73-EC4A-8FD0-37A7ECF99A4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156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52E32-D1F7-474D-8AC2-AEA54EC5FBC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0775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EC2FF-309D-184D-93E5-C92CFB47C76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163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567A2-C59A-F745-AB01-72367F71A4E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423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BE4E0-4454-0247-A5ED-06D237A0B1F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7433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13CD7-1C6B-7140-9790-060193F995C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255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6F99D-83D4-554D-85D8-81492DAF0BF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6570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21B3F-FC0B-134A-AFA8-B6B2CC7F6E2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7460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E0A73-78BB-8E41-A238-5297AA406F9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2803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A703B-3141-4F42-99E1-1FCE5DE65BC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5659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ABA2A-87F0-9541-BFEE-8D0F9E596A6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74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5345EEB-B83A-7C42-8921-4025BBE3396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pt-BR" altLang="pt-BR" sz="4400" dirty="0" err="1"/>
              <a:t>ChatDuca</a:t>
            </a:r>
            <a:br>
              <a:rPr lang="pt-BR" altLang="pt-BR" sz="4400" dirty="0"/>
            </a:br>
            <a:r>
              <a:rPr lang="pt-BR" altLang="pt-BR" sz="4400"/>
              <a:t>EduSistemas</a:t>
            </a:r>
            <a:endParaRPr lang="pt-BR" altLang="pt-BR" sz="4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8763" y="5373688"/>
            <a:ext cx="6400800" cy="1752600"/>
          </a:xfrm>
        </p:spPr>
        <p:txBody>
          <a:bodyPr/>
          <a:lstStyle/>
          <a:p>
            <a:pPr algn="l" eaLnBrk="1" hangingPunct="1"/>
            <a:r>
              <a:rPr lang="pt-BR" altLang="pt-BR" sz="2000" dirty="0"/>
              <a:t>Aluno: André Eduardo da Silva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872208"/>
          </a:xfrm>
        </p:spPr>
        <p:txBody>
          <a:bodyPr/>
          <a:lstStyle/>
          <a:p>
            <a:r>
              <a:rPr lang="pt-BR" dirty="0"/>
              <a:t>Projeto das telas</a:t>
            </a:r>
            <a:br>
              <a:rPr lang="pt-BR" dirty="0"/>
            </a:br>
            <a:br>
              <a:rPr lang="pt-BR" dirty="0"/>
            </a:br>
            <a:r>
              <a:rPr lang="pt-BR" sz="3600" dirty="0"/>
              <a:t>Login</a:t>
            </a:r>
            <a:endParaRPr lang="pt-BR" dirty="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5C113214-BF6B-4AA9-8679-9040BD88F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687" y="2564904"/>
            <a:ext cx="4238625" cy="3581400"/>
          </a:xfrm>
        </p:spPr>
      </p:pic>
    </p:spTree>
    <p:extLst>
      <p:ext uri="{BB962C8B-B14F-4D97-AF65-F5344CB8AC3E}">
        <p14:creationId xmlns:p14="http://schemas.microsoft.com/office/powerpoint/2010/main" val="158090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06290"/>
          </a:xfrm>
        </p:spPr>
        <p:txBody>
          <a:bodyPr/>
          <a:lstStyle/>
          <a:p>
            <a:r>
              <a:rPr lang="pt-BR" dirty="0"/>
              <a:t>Projeto das telas</a:t>
            </a:r>
            <a:br>
              <a:rPr lang="pt-BR" dirty="0"/>
            </a:br>
            <a:br>
              <a:rPr lang="pt-BR" dirty="0"/>
            </a:br>
            <a:r>
              <a:rPr lang="pt-BR" sz="3600" dirty="0"/>
              <a:t>Index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537FD56-3C60-416E-841C-7B426EE8B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687" y="2780928"/>
            <a:ext cx="4238625" cy="3581400"/>
          </a:xfrm>
        </p:spPr>
      </p:pic>
    </p:spTree>
    <p:extLst>
      <p:ext uri="{BB962C8B-B14F-4D97-AF65-F5344CB8AC3E}">
        <p14:creationId xmlns:p14="http://schemas.microsoft.com/office/powerpoint/2010/main" val="284912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/>
              <a:t>Requisitos funcionais</a:t>
            </a:r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x-none" sz="2000" dirty="0"/>
              <a:t>RF 01 - </a:t>
            </a:r>
            <a:r>
              <a:rPr lang="pt-BR" sz="2000" dirty="0"/>
              <a:t>Permitir que o usuário interaja com o </a:t>
            </a:r>
            <a:r>
              <a:rPr lang="pt-BR" sz="2000" dirty="0" err="1"/>
              <a:t>chatterbot</a:t>
            </a:r>
            <a:r>
              <a:rPr lang="pt-BR" sz="2000" dirty="0"/>
              <a:t> através de uma página web;</a:t>
            </a:r>
          </a:p>
          <a:p>
            <a:pPr lvl="1" eaLnBrk="1" hangingPunct="1">
              <a:buFont typeface="Courier New" charset="0"/>
              <a:buChar char="o"/>
            </a:pPr>
            <a:r>
              <a:rPr lang="pt-BR" altLang="x-none" sz="1600" dirty="0">
                <a:solidFill>
                  <a:srgbClr val="FF6600"/>
                </a:solidFill>
              </a:rPr>
              <a:t>Desenvolvido;</a:t>
            </a:r>
          </a:p>
          <a:p>
            <a:r>
              <a:rPr lang="pt-BR" altLang="x-none" sz="2000" dirty="0"/>
              <a:t>RF 02 - </a:t>
            </a:r>
            <a:r>
              <a:rPr lang="pt-BR" sz="2000" dirty="0"/>
              <a:t>Permitir que o </a:t>
            </a:r>
            <a:r>
              <a:rPr lang="pt-BR" sz="2000" dirty="0" err="1"/>
              <a:t>chatterbot</a:t>
            </a:r>
            <a:r>
              <a:rPr lang="pt-BR" sz="2000" dirty="0"/>
              <a:t> responda perguntas sobre o processo visualização de boletos;</a:t>
            </a:r>
          </a:p>
          <a:p>
            <a:pPr lvl="1" eaLnBrk="1" hangingPunct="1">
              <a:buFont typeface="Courier New" charset="0"/>
              <a:buChar char="o"/>
            </a:pPr>
            <a:r>
              <a:rPr lang="pt-BR" altLang="x-none" sz="1600" dirty="0">
                <a:solidFill>
                  <a:srgbClr val="FF6600"/>
                </a:solidFill>
              </a:rPr>
              <a:t>Etapa em desenvolvimento;</a:t>
            </a:r>
          </a:p>
          <a:p>
            <a:pPr eaLnBrk="1" hangingPunct="1"/>
            <a:r>
              <a:rPr lang="pt-BR" altLang="x-none" sz="2000" dirty="0"/>
              <a:t>RF 03 - </a:t>
            </a:r>
            <a:r>
              <a:rPr lang="pt-BR" sz="2000" dirty="0"/>
              <a:t>Permitir que o </a:t>
            </a:r>
            <a:r>
              <a:rPr lang="pt-BR" sz="2000" dirty="0" err="1"/>
              <a:t>chatterbot</a:t>
            </a:r>
            <a:r>
              <a:rPr lang="pt-BR" sz="2000" dirty="0"/>
              <a:t> responda perguntas sobre o processo visualização de notas e frequência;</a:t>
            </a:r>
          </a:p>
          <a:p>
            <a:pPr lvl="1" eaLnBrk="1" hangingPunct="1">
              <a:buFont typeface="Courier New" charset="0"/>
              <a:buChar char="o"/>
            </a:pPr>
            <a:r>
              <a:rPr lang="pt-BR" altLang="x-none" sz="1600" dirty="0">
                <a:solidFill>
                  <a:srgbClr val="FF6600"/>
                </a:solidFill>
              </a:rPr>
              <a:t>Etapa em desenvolvimento;</a:t>
            </a:r>
          </a:p>
          <a:p>
            <a:pPr eaLnBrk="1" hangingPunct="1"/>
            <a:r>
              <a:rPr lang="pt-BR" altLang="x-none" sz="2000" dirty="0"/>
              <a:t>RF 04 - </a:t>
            </a:r>
            <a:r>
              <a:rPr lang="pt-BR" sz="2000" dirty="0"/>
              <a:t>A página web deve exibir o histórico da conversa durante o diálogo com o </a:t>
            </a:r>
            <a:r>
              <a:rPr lang="pt-BR" sz="2000" dirty="0" err="1"/>
              <a:t>chatterbot</a:t>
            </a:r>
            <a:endParaRPr lang="pt-BR" sz="2000" dirty="0"/>
          </a:p>
          <a:p>
            <a:pPr lvl="1" eaLnBrk="1" hangingPunct="1">
              <a:buFont typeface="Courier New" charset="0"/>
              <a:buChar char="o"/>
            </a:pPr>
            <a:r>
              <a:rPr lang="pt-BR" altLang="x-none" sz="1600" dirty="0">
                <a:solidFill>
                  <a:srgbClr val="FF6600"/>
                </a:solidFill>
              </a:rPr>
              <a:t>Etapa ainda não iniciada;</a:t>
            </a:r>
          </a:p>
          <a:p>
            <a:pPr eaLnBrk="1" hangingPunct="1"/>
            <a:r>
              <a:rPr lang="pt-BR" altLang="x-none" sz="2000" dirty="0"/>
              <a:t>RF 05 - </a:t>
            </a:r>
            <a:r>
              <a:rPr lang="pt-BR" sz="2000" dirty="0"/>
              <a:t>Permitir que o usuário interaja com o </a:t>
            </a:r>
            <a:r>
              <a:rPr lang="pt-BR" sz="2000" dirty="0" err="1"/>
              <a:t>chatterbot</a:t>
            </a:r>
            <a:r>
              <a:rPr lang="pt-BR" sz="2000" dirty="0"/>
              <a:t> na língua portuguesa</a:t>
            </a:r>
            <a:r>
              <a:rPr lang="pt-BR" altLang="x-none" sz="2000" dirty="0"/>
              <a:t>;</a:t>
            </a:r>
          </a:p>
          <a:p>
            <a:pPr lvl="1" eaLnBrk="1" hangingPunct="1">
              <a:buFont typeface="Courier New" charset="0"/>
              <a:buChar char="o"/>
            </a:pPr>
            <a:r>
              <a:rPr lang="pt-BR" altLang="x-none" sz="1600" dirty="0">
                <a:solidFill>
                  <a:srgbClr val="FF6600"/>
                </a:solidFill>
              </a:rPr>
              <a:t>Desenvolvido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/>
              <a:t>Requisitos funcionais</a:t>
            </a:r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x-none" sz="2000" dirty="0"/>
              <a:t>RF 06 – Criar uma tela de login que permita somente usuários cadastrados no BD a acessarem o chat;</a:t>
            </a:r>
          </a:p>
          <a:p>
            <a:pPr lvl="1" eaLnBrk="1" hangingPunct="1">
              <a:buFont typeface="Courier New" charset="0"/>
              <a:buChar char="o"/>
            </a:pPr>
            <a:r>
              <a:rPr lang="pt-BR" altLang="x-none" sz="1600" dirty="0">
                <a:solidFill>
                  <a:srgbClr val="FF6600"/>
                </a:solidFill>
              </a:rPr>
              <a:t>Desenvolvido</a:t>
            </a:r>
          </a:p>
        </p:txBody>
      </p:sp>
    </p:spTree>
    <p:extLst>
      <p:ext uri="{BB962C8B-B14F-4D97-AF65-F5344CB8AC3E}">
        <p14:creationId xmlns:p14="http://schemas.microsoft.com/office/powerpoint/2010/main" val="3561445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1143000"/>
          </a:xfrm>
        </p:spPr>
        <p:txBody>
          <a:bodyPr/>
          <a:lstStyle/>
          <a:p>
            <a:pPr eaLnBrk="1" hangingPunct="1"/>
            <a:r>
              <a:rPr lang="pt-BR" altLang="x-none" dirty="0"/>
              <a:t>Requisitos não funcionais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x-none" sz="2000" dirty="0"/>
              <a:t>RNF 01 - O </a:t>
            </a:r>
            <a:r>
              <a:rPr lang="pt-BR" altLang="x-none" sz="2000" dirty="0" err="1"/>
              <a:t>backend</a:t>
            </a:r>
            <a:r>
              <a:rPr lang="pt-BR" altLang="x-none" sz="2000" dirty="0"/>
              <a:t> deve ser desenvolvido em </a:t>
            </a:r>
            <a:r>
              <a:rPr lang="pt-BR" altLang="x-none" sz="2000" dirty="0" err="1"/>
              <a:t>NodeJS</a:t>
            </a:r>
            <a:r>
              <a:rPr lang="pt-BR" altLang="x-none" sz="2000" dirty="0"/>
              <a:t>;</a:t>
            </a:r>
          </a:p>
          <a:p>
            <a:pPr lvl="1" eaLnBrk="1" hangingPunct="1">
              <a:buFont typeface="Courier New" charset="0"/>
              <a:buChar char="o"/>
            </a:pPr>
            <a:r>
              <a:rPr lang="pt-BR" altLang="x-none" sz="1600" dirty="0">
                <a:solidFill>
                  <a:srgbClr val="FF6600"/>
                </a:solidFill>
              </a:rPr>
              <a:t>Desenvolvido</a:t>
            </a:r>
            <a:endParaRPr lang="pt-BR" altLang="x-none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1835696" y="274638"/>
            <a:ext cx="6851104" cy="1143000"/>
          </a:xfrm>
        </p:spPr>
        <p:txBody>
          <a:bodyPr/>
          <a:lstStyle/>
          <a:p>
            <a:pPr eaLnBrk="1" hangingPunct="1"/>
            <a:r>
              <a:rPr lang="pt-BR" altLang="x-none" dirty="0"/>
              <a:t>Cronograma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pt-BR" altLang="x-none" sz="1600" dirty="0">
              <a:solidFill>
                <a:srgbClr val="FF0000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60CC3B6-9A9F-40AF-8460-11644ABDE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54" y="2420888"/>
            <a:ext cx="8229600" cy="268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44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Dificuldades encontradas </a:t>
            </a:r>
            <a:br>
              <a:rPr lang="pt-BR" dirty="0"/>
            </a:br>
            <a:r>
              <a:rPr lang="pt-BR" dirty="0"/>
              <a:t>até aqui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Desenvolvimento em </a:t>
            </a:r>
            <a:r>
              <a:rPr lang="pt-BR" dirty="0" err="1"/>
              <a:t>NodeJS</a:t>
            </a:r>
            <a:r>
              <a:rPr lang="pt-BR" dirty="0"/>
              <a:t> e Angular (linguagem nova);</a:t>
            </a:r>
          </a:p>
          <a:p>
            <a:r>
              <a:rPr lang="pt-BR" dirty="0"/>
              <a:t>Aprender a trabalhar com o </a:t>
            </a:r>
            <a:r>
              <a:rPr lang="pt-BR" dirty="0" err="1"/>
              <a:t>Robo</a:t>
            </a:r>
            <a:r>
              <a:rPr lang="pt-BR" dirty="0"/>
              <a:t>;</a:t>
            </a:r>
          </a:p>
          <a:p>
            <a:r>
              <a:rPr lang="pt-BR" dirty="0"/>
              <a:t>AIML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4097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Estratégias para </a:t>
            </a:r>
            <a:br>
              <a:rPr lang="pt-BR" dirty="0"/>
            </a:br>
            <a:r>
              <a:rPr lang="pt-BR" dirty="0"/>
              <a:t>superação das dificuldades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Assistir vídeo aulas, tutoriais, ler artigos sobre esse tipo de desenvolvimento e auxilio de colegas de classe.</a:t>
            </a:r>
          </a:p>
        </p:txBody>
      </p:sp>
    </p:spTree>
    <p:extLst>
      <p:ext uri="{BB962C8B-B14F-4D97-AF65-F5344CB8AC3E}">
        <p14:creationId xmlns:p14="http://schemas.microsoft.com/office/powerpoint/2010/main" val="335286459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195</Words>
  <Application>Microsoft Office PowerPoint</Application>
  <PresentationFormat>Apresentação na tela (4:3)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Courier New</vt:lpstr>
      <vt:lpstr>Design padrão</vt:lpstr>
      <vt:lpstr>ChatDuca EduSistemas</vt:lpstr>
      <vt:lpstr>Projeto das telas  Login</vt:lpstr>
      <vt:lpstr>Projeto das telas  Index</vt:lpstr>
      <vt:lpstr>Requisitos funcionais</vt:lpstr>
      <vt:lpstr>Requisitos funcionais</vt:lpstr>
      <vt:lpstr>Requisitos não funcionais</vt:lpstr>
      <vt:lpstr>Cronograma</vt:lpstr>
      <vt:lpstr>Dificuldades encontradas  até aqui</vt:lpstr>
      <vt:lpstr>Estratégias para  superação das dificuldades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André</cp:lastModifiedBy>
  <cp:revision>19</cp:revision>
  <dcterms:created xsi:type="dcterms:W3CDTF">2012-05-08T00:10:24Z</dcterms:created>
  <dcterms:modified xsi:type="dcterms:W3CDTF">2018-06-18T23:37:20Z</dcterms:modified>
</cp:coreProperties>
</file>