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7" r:id="rId5"/>
    <p:sldId id="259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98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6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 err="1"/>
              <a:t>ChatDuca</a:t>
            </a:r>
            <a:br>
              <a:rPr lang="pt-BR" altLang="pt-BR" sz="4400" dirty="0"/>
            </a:br>
            <a:r>
              <a:rPr lang="pt-BR" altLang="pt-BR" sz="4400"/>
              <a:t>EduSistemas</a:t>
            </a: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Aluno: André Eduardo da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872208"/>
          </a:xfrm>
        </p:spPr>
        <p:txBody>
          <a:bodyPr/>
          <a:lstStyle/>
          <a:p>
            <a:r>
              <a:rPr lang="pt-BR" dirty="0"/>
              <a:t>Projeto das telas</a:t>
            </a:r>
            <a:br>
              <a:rPr lang="pt-BR" dirty="0"/>
            </a:br>
            <a:br>
              <a:rPr lang="pt-BR" dirty="0"/>
            </a:br>
            <a:r>
              <a:rPr lang="pt-BR" sz="3600" dirty="0"/>
              <a:t>Login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C113214-BF6B-4AA9-8679-9040BD88F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2564904"/>
            <a:ext cx="4238625" cy="3581400"/>
          </a:xfr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06290"/>
          </a:xfrm>
        </p:spPr>
        <p:txBody>
          <a:bodyPr/>
          <a:lstStyle/>
          <a:p>
            <a:r>
              <a:rPr lang="pt-BR" dirty="0"/>
              <a:t>Projeto das telas</a:t>
            </a:r>
            <a:br>
              <a:rPr lang="pt-BR" dirty="0"/>
            </a:br>
            <a:br>
              <a:rPr lang="pt-BR" dirty="0"/>
            </a:br>
            <a:r>
              <a:rPr lang="pt-BR" sz="3600" dirty="0"/>
              <a:t>Index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37FD56-3C60-416E-841C-7B426EE8B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2780928"/>
            <a:ext cx="4238625" cy="3581400"/>
          </a:xfrm>
        </p:spPr>
      </p:pic>
    </p:spTree>
    <p:extLst>
      <p:ext uri="{BB962C8B-B14F-4D97-AF65-F5344CB8AC3E}">
        <p14:creationId xmlns:p14="http://schemas.microsoft.com/office/powerpoint/2010/main" val="284912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x-none" sz="2000" dirty="0"/>
              <a:t>RF 01 - </a:t>
            </a:r>
            <a:r>
              <a:rPr lang="pt-BR" sz="2000" dirty="0"/>
              <a:t>Permitir que o usuário interaja com o </a:t>
            </a:r>
            <a:r>
              <a:rPr lang="pt-BR" sz="2000" dirty="0" err="1"/>
              <a:t>chatterbot</a:t>
            </a:r>
            <a:r>
              <a:rPr lang="pt-BR" sz="2000" dirty="0"/>
              <a:t> através de uma página web;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Foi desenvolvido o </a:t>
            </a:r>
            <a:r>
              <a:rPr lang="pt-BR" altLang="x-none" sz="1600" dirty="0" err="1">
                <a:solidFill>
                  <a:srgbClr val="FF6600"/>
                </a:solidFill>
              </a:rPr>
              <a:t>backend</a:t>
            </a:r>
            <a:r>
              <a:rPr lang="pt-BR" altLang="x-none" sz="1600" dirty="0">
                <a:solidFill>
                  <a:srgbClr val="FF6600"/>
                </a:solidFill>
              </a:rPr>
              <a:t>, falta desenvolver a interface;</a:t>
            </a:r>
          </a:p>
          <a:p>
            <a:r>
              <a:rPr lang="pt-BR" altLang="x-none" sz="2000" dirty="0"/>
              <a:t>RF 02 - </a:t>
            </a:r>
            <a:r>
              <a:rPr lang="pt-BR" sz="2000" dirty="0"/>
              <a:t>Permitir que o </a:t>
            </a:r>
            <a:r>
              <a:rPr lang="pt-BR" sz="2000" dirty="0" err="1"/>
              <a:t>chatterbot</a:t>
            </a:r>
            <a:r>
              <a:rPr lang="pt-BR" sz="2000" dirty="0"/>
              <a:t> responda perguntas sobre o processo visualização de boletos;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Etapa em desenvolvimento;</a:t>
            </a:r>
          </a:p>
          <a:p>
            <a:pPr eaLnBrk="1" hangingPunct="1"/>
            <a:r>
              <a:rPr lang="pt-BR" altLang="x-none" sz="2000" dirty="0"/>
              <a:t>RF 03 - </a:t>
            </a:r>
            <a:r>
              <a:rPr lang="pt-BR" sz="2000" dirty="0"/>
              <a:t>Permitir que o </a:t>
            </a:r>
            <a:r>
              <a:rPr lang="pt-BR" sz="2000" dirty="0" err="1"/>
              <a:t>chatterbot</a:t>
            </a:r>
            <a:r>
              <a:rPr lang="pt-BR" sz="2000" dirty="0"/>
              <a:t> responda perguntas sobre o processo visualização de notas e frequência;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Etapa em desenvolvimento;</a:t>
            </a:r>
          </a:p>
          <a:p>
            <a:pPr eaLnBrk="1" hangingPunct="1"/>
            <a:r>
              <a:rPr lang="pt-BR" altLang="x-none" sz="2000" dirty="0"/>
              <a:t>RF 04 - </a:t>
            </a:r>
            <a:r>
              <a:rPr lang="pt-BR" sz="2000" dirty="0"/>
              <a:t>A página web deve exibir o histórico da conversa durante o diálogo com o </a:t>
            </a:r>
            <a:r>
              <a:rPr lang="pt-BR" sz="2000" dirty="0" err="1"/>
              <a:t>chatterbot</a:t>
            </a:r>
            <a:endParaRPr lang="pt-BR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Etapa ainda não iniciada;</a:t>
            </a:r>
          </a:p>
          <a:p>
            <a:pPr eaLnBrk="1" hangingPunct="1"/>
            <a:r>
              <a:rPr lang="pt-BR" altLang="x-none" sz="2000" dirty="0"/>
              <a:t>RF 05 - </a:t>
            </a:r>
            <a:r>
              <a:rPr lang="pt-BR" sz="2000" dirty="0"/>
              <a:t>Permitir que o usuário interaja com o </a:t>
            </a:r>
            <a:r>
              <a:rPr lang="pt-BR" sz="2000" dirty="0" err="1"/>
              <a:t>chatterbot</a:t>
            </a:r>
            <a:r>
              <a:rPr lang="pt-BR" sz="2000" dirty="0"/>
              <a:t> na língua portuguesa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Desenvolvido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O </a:t>
            </a:r>
            <a:r>
              <a:rPr lang="pt-BR" altLang="x-none" sz="2000" dirty="0" err="1"/>
              <a:t>backend</a:t>
            </a:r>
            <a:r>
              <a:rPr lang="pt-BR" altLang="x-none" sz="2000" dirty="0"/>
              <a:t> deve ser desenvolvido em </a:t>
            </a:r>
            <a:r>
              <a:rPr lang="pt-BR" altLang="x-none" sz="2000" dirty="0" err="1"/>
              <a:t>NodeJS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Etapa em desenvolvimento</a:t>
            </a:r>
            <a:endParaRPr lang="pt-BR" altLang="x-non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x-none" sz="1600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60CC3B6-9A9F-40AF-8460-11644ABD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4" y="2420888"/>
            <a:ext cx="8229600" cy="26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em </a:t>
            </a:r>
            <a:r>
              <a:rPr lang="pt-BR" dirty="0" err="1"/>
              <a:t>NodeJS</a:t>
            </a:r>
            <a:r>
              <a:rPr lang="pt-BR" dirty="0"/>
              <a:t> (linguagem nova);</a:t>
            </a:r>
          </a:p>
          <a:p>
            <a:r>
              <a:rPr lang="pt-BR" dirty="0"/>
              <a:t>Aprender a trabalhar com o </a:t>
            </a:r>
            <a:r>
              <a:rPr lang="pt-BR" dirty="0" err="1"/>
              <a:t>Robo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Assistir vídeo aulas, tutoriais e ler artigos sobre esse tipo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172</Words>
  <Application>Microsoft Office PowerPoint</Application>
  <PresentationFormat>Apresentação na tela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Design padrão</vt:lpstr>
      <vt:lpstr>ChatDuca EduSistemas</vt:lpstr>
      <vt:lpstr>Projeto das telas  Login</vt:lpstr>
      <vt:lpstr>Projeto das telas  Index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André</cp:lastModifiedBy>
  <cp:revision>18</cp:revision>
  <dcterms:created xsi:type="dcterms:W3CDTF">2012-05-08T00:10:24Z</dcterms:created>
  <dcterms:modified xsi:type="dcterms:W3CDTF">2018-05-11T23:02:46Z</dcterms:modified>
</cp:coreProperties>
</file>