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5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794545-66AF-4DEA-BF99-BD7433D7A375}">
          <p14:sldIdLst>
            <p14:sldId id="256"/>
            <p14:sldId id="257"/>
            <p14:sldId id="285"/>
            <p14:sldId id="283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763000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Dynamic resampling of the image size based on </a:t>
            </a:r>
            <a:r>
              <a:rPr lang="en-US" dirty="0" err="1" smtClean="0"/>
              <a:t>bandwi</a:t>
            </a:r>
            <a:r>
              <a:rPr lang="ro-RO" dirty="0" smtClean="0"/>
              <a:t>d</a:t>
            </a:r>
            <a:r>
              <a:rPr lang="en-US" dirty="0" err="1" smtClean="0"/>
              <a:t>th</a:t>
            </a:r>
            <a:r>
              <a:rPr lang="en-US" dirty="0" smtClean="0"/>
              <a:t> size variation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819400"/>
            <a:ext cx="7315200" cy="33528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Propusa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TiVo 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Coordonator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tiintific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Conf. 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Iftene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Adrian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Realizata de</a:t>
            </a:r>
          </a:p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Scripcariu Andrei</a:t>
            </a:r>
          </a:p>
          <a:p>
            <a:pPr algn="ctr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052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	Am </a:t>
            </a:r>
            <a:r>
              <a:rPr lang="en-US" sz="2000" dirty="0" err="1" smtClean="0"/>
              <a:t>implementat</a:t>
            </a:r>
            <a:r>
              <a:rPr lang="en-US" sz="2000" dirty="0" smtClean="0"/>
              <a:t> o </a:t>
            </a:r>
            <a:r>
              <a:rPr lang="en-US" sz="2000" dirty="0" err="1" smtClean="0"/>
              <a:t>clasa</a:t>
            </a:r>
            <a:r>
              <a:rPr lang="en-US" sz="2000" dirty="0" smtClean="0"/>
              <a:t> </a:t>
            </a:r>
            <a:r>
              <a:rPr lang="en-US" sz="2000" dirty="0" err="1" smtClean="0"/>
              <a:t>Fifo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are </a:t>
            </a:r>
            <a:r>
              <a:rPr lang="en-US" sz="2000" dirty="0" err="1" smtClean="0"/>
              <a:t>ca</a:t>
            </a:r>
            <a:r>
              <a:rPr lang="en-US" sz="2000" dirty="0" smtClean="0"/>
              <a:t> </a:t>
            </a:r>
            <a:r>
              <a:rPr lang="en-US" sz="2000" dirty="0" err="1" smtClean="0"/>
              <a:t>membru</a:t>
            </a:r>
            <a:r>
              <a:rPr lang="en-US" sz="2000" dirty="0" smtClean="0"/>
              <a:t> principal un buffer circular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ca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Tx/>
              <a:buChar char="-"/>
            </a:pPr>
            <a:r>
              <a:rPr lang="en-US" sz="2000" dirty="0" smtClean="0"/>
              <a:t>push(): </a:t>
            </a:r>
            <a:r>
              <a:rPr lang="en-US" sz="2000" dirty="0" err="1" smtClean="0"/>
              <a:t>ce</a:t>
            </a:r>
            <a:r>
              <a:rPr lang="en-US" sz="2000" dirty="0" smtClean="0"/>
              <a:t> introduce date in buffer;</a:t>
            </a:r>
          </a:p>
          <a:p>
            <a:pPr marL="285750" indent="-285750" algn="just">
              <a:buFontTx/>
              <a:buChar char="-"/>
            </a:pPr>
            <a:r>
              <a:rPr lang="en-US" sz="2000" dirty="0"/>
              <a:t>p</a:t>
            </a:r>
            <a:r>
              <a:rPr lang="en-US" sz="2000" dirty="0" smtClean="0"/>
              <a:t>op(): 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scoate</a:t>
            </a:r>
            <a:r>
              <a:rPr lang="en-US" sz="2000" dirty="0" smtClean="0"/>
              <a:t>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din buffer; </a:t>
            </a:r>
          </a:p>
          <a:p>
            <a:pPr marL="285750" indent="-285750" algn="just">
              <a:buFontTx/>
              <a:buChar char="-"/>
            </a:pPr>
            <a:r>
              <a:rPr lang="en-US" sz="2000" dirty="0" err="1" smtClean="0"/>
              <a:t>isFull</a:t>
            </a:r>
            <a:r>
              <a:rPr lang="en-US" sz="2000" dirty="0" smtClean="0"/>
              <a:t>():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intoarce</a:t>
            </a:r>
            <a:r>
              <a:rPr lang="en-US" sz="2000" dirty="0" smtClean="0"/>
              <a:t> true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bufferul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full;</a:t>
            </a:r>
          </a:p>
          <a:p>
            <a:pPr marL="285750" indent="-285750" algn="just">
              <a:buFontTx/>
              <a:buChar char="-"/>
            </a:pPr>
            <a:r>
              <a:rPr lang="en-US" sz="2000" dirty="0" err="1" smtClean="0"/>
              <a:t>isEmpty</a:t>
            </a:r>
            <a:r>
              <a:rPr lang="en-US" sz="2000" dirty="0" smtClean="0"/>
              <a:t>():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intoarce</a:t>
            </a:r>
            <a:r>
              <a:rPr lang="en-US" sz="2000" dirty="0" smtClean="0"/>
              <a:t> true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bufferul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gol</a:t>
            </a:r>
            <a:r>
              <a:rPr lang="en-US" sz="2000" dirty="0" smtClean="0"/>
              <a:t>;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r>
              <a:rPr lang="en-US" dirty="0" smtClean="0"/>
              <a:t>Client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743200"/>
            <a:ext cx="6560234" cy="914400"/>
          </a:xfrm>
        </p:spPr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3528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	Cu </a:t>
            </a:r>
            <a:r>
              <a:rPr lang="en-US" sz="2000" dirty="0" err="1" smtClean="0"/>
              <a:t>ajutorul</a:t>
            </a:r>
            <a:r>
              <a:rPr lang="en-US" sz="2000" dirty="0" smtClean="0"/>
              <a:t> </a:t>
            </a:r>
            <a:r>
              <a:rPr lang="en-US" sz="2000" dirty="0" err="1" smtClean="0"/>
              <a:t>firelor</a:t>
            </a:r>
            <a:r>
              <a:rPr lang="en-US" sz="2000" dirty="0" smtClean="0"/>
              <a:t> de </a:t>
            </a:r>
            <a:r>
              <a:rPr lang="en-US" sz="2000" dirty="0" err="1" smtClean="0"/>
              <a:t>executie</a:t>
            </a:r>
            <a:r>
              <a:rPr lang="en-US" sz="2000" dirty="0" smtClean="0"/>
              <a:t> POSIX am </a:t>
            </a:r>
            <a:r>
              <a:rPr lang="en-US" sz="2000" dirty="0" err="1" smtClean="0"/>
              <a:t>implementat</a:t>
            </a:r>
            <a:r>
              <a:rPr lang="en-US" sz="2000" dirty="0" smtClean="0"/>
              <a:t> </a:t>
            </a:r>
            <a:r>
              <a:rPr lang="en-US" sz="2000" dirty="0" err="1" smtClean="0"/>
              <a:t>urmatoarea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functionalitate</a:t>
            </a:r>
            <a:r>
              <a:rPr lang="en-US" sz="2000" dirty="0" smtClean="0"/>
              <a:t>:  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cu </a:t>
            </a:r>
            <a:r>
              <a:rPr lang="en-US" sz="2000" dirty="0" err="1" smtClean="0"/>
              <a:t>primul</a:t>
            </a:r>
            <a:r>
              <a:rPr lang="en-US" sz="2000" dirty="0" smtClean="0"/>
              <a:t> thread </a:t>
            </a:r>
            <a:r>
              <a:rPr lang="en-US" sz="2000" dirty="0" err="1" smtClean="0"/>
              <a:t>preiau</a:t>
            </a:r>
            <a:r>
              <a:rPr lang="en-US" sz="2000" dirty="0" smtClean="0"/>
              <a:t> </a:t>
            </a:r>
            <a:r>
              <a:rPr lang="en-US" sz="2000" dirty="0" err="1" smtClean="0"/>
              <a:t>pachetele</a:t>
            </a:r>
            <a:r>
              <a:rPr lang="en-US" sz="2000" dirty="0" smtClean="0"/>
              <a:t> </a:t>
            </a:r>
            <a:r>
              <a:rPr lang="en-US" sz="2000" dirty="0" err="1" smtClean="0"/>
              <a:t>primite</a:t>
            </a:r>
            <a:r>
              <a:rPr lang="en-US" sz="2000" dirty="0" smtClean="0"/>
              <a:t> de la server </a:t>
            </a:r>
            <a:r>
              <a:rPr lang="en-US" sz="2000" dirty="0" err="1" smtClean="0"/>
              <a:t>si</a:t>
            </a:r>
            <a:r>
              <a:rPr lang="en-US" sz="2000" dirty="0" smtClean="0"/>
              <a:t> le </a:t>
            </a:r>
            <a:r>
              <a:rPr lang="en-US" sz="2000" dirty="0" err="1" smtClean="0"/>
              <a:t>scriu</a:t>
            </a:r>
            <a:r>
              <a:rPr lang="en-US" sz="2000" dirty="0" smtClean="0"/>
              <a:t> in buffer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cu al </a:t>
            </a:r>
            <a:r>
              <a:rPr lang="en-US" sz="2000" dirty="0" err="1" smtClean="0"/>
              <a:t>doilea</a:t>
            </a:r>
            <a:r>
              <a:rPr lang="en-US" sz="2000" dirty="0" smtClean="0"/>
              <a:t> thread </a:t>
            </a:r>
            <a:r>
              <a:rPr lang="en-US" sz="2000" dirty="0" err="1" smtClean="0"/>
              <a:t>iau</a:t>
            </a:r>
            <a:r>
              <a:rPr lang="en-US" sz="2000" dirty="0" smtClean="0"/>
              <a:t>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din buffer </a:t>
            </a:r>
            <a:r>
              <a:rPr lang="en-US" sz="2000" dirty="0" err="1" smtClean="0"/>
              <a:t>si</a:t>
            </a:r>
            <a:r>
              <a:rPr lang="en-US" sz="2000" dirty="0" smtClean="0"/>
              <a:t> le </a:t>
            </a:r>
            <a:r>
              <a:rPr lang="en-US" sz="2000" dirty="0" err="1" smtClean="0"/>
              <a:t>scriu</a:t>
            </a:r>
            <a:r>
              <a:rPr lang="en-US" sz="2000" dirty="0" smtClean="0"/>
              <a:t> </a:t>
            </a:r>
            <a:r>
              <a:rPr lang="en-US" sz="2000" dirty="0" err="1" smtClean="0"/>
              <a:t>catre</a:t>
            </a:r>
            <a:r>
              <a:rPr lang="en-US" sz="2000" dirty="0" smtClean="0"/>
              <a:t> un named pipe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/>
          </a:p>
          <a:p>
            <a:pPr algn="just"/>
            <a:r>
              <a:rPr lang="en-US" sz="2000" dirty="0" err="1" smtClean="0"/>
              <a:t>Procesul</a:t>
            </a:r>
            <a:r>
              <a:rPr lang="en-US" sz="2000" dirty="0" smtClean="0"/>
              <a:t> </a:t>
            </a:r>
            <a:r>
              <a:rPr lang="en-US" sz="2000" dirty="0" err="1" smtClean="0"/>
              <a:t>rezultat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ilustrat</a:t>
            </a:r>
            <a:r>
              <a:rPr lang="en-US" sz="2000" dirty="0" smtClean="0"/>
              <a:t> de </a:t>
            </a:r>
            <a:r>
              <a:rPr lang="en-US" sz="2000" dirty="0" err="1" smtClean="0"/>
              <a:t>urmatoarea</a:t>
            </a:r>
            <a:r>
              <a:rPr lang="en-US" sz="2000" dirty="0" smtClean="0"/>
              <a:t> </a:t>
            </a:r>
            <a:r>
              <a:rPr lang="en-US" sz="2000" dirty="0" err="1" smtClean="0"/>
              <a:t>animatie</a:t>
            </a:r>
            <a:r>
              <a:rPr lang="en-US" sz="2000" dirty="0" smtClean="0"/>
              <a:t>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efan L Grigoriu\Desktop\19621531_10207684654433483_1904895031_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96" y="0"/>
            <a:ext cx="9144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6477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https://commons.wikimedia.org/wiki/File:Circular_Buffer_Animation.gif</a:t>
            </a:r>
          </a:p>
        </p:txBody>
      </p:sp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-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667000"/>
            <a:ext cx="6560234" cy="762000"/>
          </a:xfrm>
        </p:spPr>
        <p:txBody>
          <a:bodyPr/>
          <a:lstStyle/>
          <a:p>
            <a:r>
              <a:rPr lang="en-US" dirty="0" smtClean="0"/>
              <a:t>Named pipe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868" y="3276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	La </a:t>
            </a:r>
            <a:r>
              <a:rPr lang="en-US" sz="2000" dirty="0" err="1" smtClean="0"/>
              <a:t>capatul</a:t>
            </a:r>
            <a:r>
              <a:rPr lang="en-US" sz="2000" dirty="0" smtClean="0"/>
              <a:t> de write al named pipe-</a:t>
            </a:r>
            <a:r>
              <a:rPr lang="en-US" sz="2000" dirty="0" err="1" smtClean="0"/>
              <a:t>ului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scrise</a:t>
            </a:r>
            <a:r>
              <a:rPr lang="en-US" sz="2000" dirty="0" smtClean="0"/>
              <a:t> </a:t>
            </a:r>
            <a:r>
              <a:rPr lang="en-US" sz="2000" dirty="0" err="1" smtClean="0"/>
              <a:t>pachetele</a:t>
            </a:r>
            <a:r>
              <a:rPr lang="en-US" sz="2000" dirty="0" smtClean="0"/>
              <a:t> </a:t>
            </a:r>
            <a:r>
              <a:rPr lang="en-US" sz="2000" dirty="0" err="1" smtClean="0"/>
              <a:t>furnizate</a:t>
            </a:r>
            <a:r>
              <a:rPr lang="en-US" sz="2000" dirty="0" smtClean="0"/>
              <a:t> de thread-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numarul</a:t>
            </a:r>
            <a:r>
              <a:rPr lang="en-US" sz="2000" dirty="0" smtClean="0"/>
              <a:t> </a:t>
            </a:r>
            <a:r>
              <a:rPr lang="en-US" sz="2000" dirty="0" err="1" smtClean="0"/>
              <a:t>doi</a:t>
            </a:r>
            <a:r>
              <a:rPr lang="en-US" sz="2000" dirty="0" smtClean="0"/>
              <a:t> in </a:t>
            </a:r>
            <a:r>
              <a:rPr lang="en-US" sz="2000" dirty="0" err="1" smtClean="0"/>
              <a:t>timp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la </a:t>
            </a:r>
            <a:r>
              <a:rPr lang="en-US" sz="2000" dirty="0" err="1" smtClean="0"/>
              <a:t>capatul</a:t>
            </a:r>
            <a:r>
              <a:rPr lang="en-US" sz="2000" dirty="0" smtClean="0"/>
              <a:t> de read </a:t>
            </a:r>
            <a:r>
              <a:rPr lang="en-US" sz="2000" dirty="0" err="1" smtClean="0"/>
              <a:t>asculta</a:t>
            </a:r>
            <a:r>
              <a:rPr lang="en-US" sz="2000" dirty="0" smtClean="0"/>
              <a:t> un media player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le </a:t>
            </a:r>
            <a:r>
              <a:rPr lang="en-US" sz="2000" dirty="0" err="1" smtClean="0"/>
              <a:t>afiseaza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ecran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utilizatorului</a:t>
            </a:r>
            <a:r>
              <a:rPr lang="en-US" sz="2000" dirty="0" smtClean="0"/>
              <a:t>, </a:t>
            </a:r>
            <a:r>
              <a:rPr lang="en-US" sz="2000" dirty="0" err="1" smtClean="0"/>
              <a:t>astfel</a:t>
            </a:r>
            <a:r>
              <a:rPr lang="en-US" sz="2000" dirty="0" smtClean="0"/>
              <a:t> </a:t>
            </a:r>
            <a:r>
              <a:rPr lang="en-US" sz="2000" dirty="0" err="1" smtClean="0"/>
              <a:t>facandu</a:t>
            </a:r>
            <a:r>
              <a:rPr lang="en-US" sz="2000" dirty="0" smtClean="0"/>
              <a:t>-se </a:t>
            </a:r>
            <a:r>
              <a:rPr lang="en-US" sz="2000" dirty="0" err="1" smtClean="0"/>
              <a:t>transmisia</a:t>
            </a:r>
            <a:r>
              <a:rPr lang="en-US" sz="2000" dirty="0" smtClean="0"/>
              <a:t> de video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retea</a:t>
            </a:r>
            <a:r>
              <a:rPr lang="en-US" sz="2000" dirty="0"/>
              <a:t>.</a:t>
            </a:r>
          </a:p>
        </p:txBody>
      </p:sp>
      <p:pic>
        <p:nvPicPr>
          <p:cNvPr id="4099" name="Picture 3" descr="C:\Users\Stefan L Grigoriu\Desktop\19621822_10207684654393482_399294056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4600038"/>
            <a:ext cx="7286625" cy="225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r>
              <a:rPr lang="en-US" dirty="0" err="1" smtClean="0"/>
              <a:t>Contributii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In </a:t>
            </a:r>
            <a:r>
              <a:rPr lang="en-US" sz="2000" dirty="0" err="1" smtClean="0"/>
              <a:t>cadrul</a:t>
            </a:r>
            <a:r>
              <a:rPr lang="en-US" sz="2000" dirty="0" smtClean="0"/>
              <a:t> </a:t>
            </a:r>
            <a:r>
              <a:rPr lang="en-US" sz="2000" dirty="0" err="1" smtClean="0"/>
              <a:t>acestei</a:t>
            </a:r>
            <a:r>
              <a:rPr lang="en-US" sz="2000" dirty="0" smtClean="0"/>
              <a:t> </a:t>
            </a:r>
            <a:r>
              <a:rPr lang="en-US" sz="2000" dirty="0" err="1" smtClean="0"/>
              <a:t>lucrari</a:t>
            </a:r>
            <a:r>
              <a:rPr lang="en-US" sz="2000" dirty="0" smtClean="0"/>
              <a:t> am </a:t>
            </a:r>
            <a:r>
              <a:rPr lang="en-US" sz="2000" dirty="0" err="1" smtClean="0"/>
              <a:t>realizat</a:t>
            </a:r>
            <a:r>
              <a:rPr lang="en-US" sz="2000" dirty="0" smtClean="0"/>
              <a:t> </a:t>
            </a:r>
            <a:r>
              <a:rPr lang="en-US" sz="2000" dirty="0" err="1" smtClean="0"/>
              <a:t>urmatoarele</a:t>
            </a:r>
            <a:r>
              <a:rPr lang="en-US" sz="2000" dirty="0" smtClean="0"/>
              <a:t> :</a:t>
            </a:r>
          </a:p>
          <a:p>
            <a:pPr marL="285750" indent="-285750" algn="just">
              <a:buFontTx/>
              <a:buChar char="-"/>
            </a:pPr>
            <a:r>
              <a:rPr lang="en-US" sz="2000" dirty="0" err="1" smtClean="0"/>
              <a:t>Realizarea</a:t>
            </a:r>
            <a:r>
              <a:rPr lang="en-US" sz="2000" dirty="0" smtClean="0"/>
              <a:t> </a:t>
            </a:r>
            <a:r>
              <a:rPr lang="en-US" sz="2000" dirty="0" err="1" smtClean="0"/>
              <a:t>documentatiei</a:t>
            </a:r>
            <a:r>
              <a:rPr lang="en-US" sz="2000" dirty="0" smtClean="0"/>
              <a:t> </a:t>
            </a: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astfel</a:t>
            </a:r>
            <a:r>
              <a:rPr lang="en-US" sz="2000" dirty="0" smtClean="0"/>
              <a:t> de </a:t>
            </a:r>
            <a:r>
              <a:rPr lang="en-US" sz="2000" dirty="0" err="1" smtClean="0"/>
              <a:t>aplicatii</a:t>
            </a:r>
            <a:endParaRPr lang="en-US" sz="2000" dirty="0" smtClean="0"/>
          </a:p>
          <a:p>
            <a:pPr marL="285750" indent="-285750" algn="just">
              <a:buFontTx/>
              <a:buChar char="-"/>
            </a:pPr>
            <a:r>
              <a:rPr lang="en-US" sz="2000" dirty="0" err="1" smtClean="0"/>
              <a:t>Implementarea</a:t>
            </a:r>
            <a:r>
              <a:rPr lang="en-US" sz="2000" dirty="0" smtClean="0"/>
              <a:t> </a:t>
            </a:r>
            <a:r>
              <a:rPr lang="en-US" sz="2000" dirty="0" err="1" smtClean="0"/>
              <a:t>propriului</a:t>
            </a:r>
            <a:r>
              <a:rPr lang="en-US" sz="2000" dirty="0" smtClean="0"/>
              <a:t> protocol </a:t>
            </a:r>
            <a:r>
              <a:rPr lang="en-US" sz="2000" dirty="0" err="1" smtClean="0"/>
              <a:t>peste</a:t>
            </a:r>
            <a:r>
              <a:rPr lang="en-US" sz="2000" dirty="0" smtClean="0"/>
              <a:t> UDP </a:t>
            </a:r>
          </a:p>
          <a:p>
            <a:pPr marL="285750" indent="-285750" algn="just">
              <a:buFontTx/>
              <a:buChar char="-"/>
            </a:pPr>
            <a:r>
              <a:rPr lang="en-US" sz="2000" dirty="0" err="1" smtClean="0"/>
              <a:t>Optimizarea</a:t>
            </a:r>
            <a:r>
              <a:rPr lang="en-US" sz="2000" dirty="0" smtClean="0"/>
              <a:t> </a:t>
            </a:r>
            <a:r>
              <a:rPr lang="en-US" sz="2000" dirty="0" err="1" smtClean="0"/>
              <a:t>vitezei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transmisie</a:t>
            </a:r>
            <a:r>
              <a:rPr lang="en-US" sz="2000" dirty="0" smtClean="0"/>
              <a:t> de </a:t>
            </a:r>
            <a:r>
              <a:rPr lang="en-US" sz="2000" dirty="0" err="1" smtClean="0"/>
              <a:t>procesare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folosirea</a:t>
            </a:r>
            <a:r>
              <a:rPr lang="en-US" sz="2000" dirty="0" smtClean="0"/>
              <a:t> thread-</a:t>
            </a:r>
            <a:r>
              <a:rPr lang="en-US" sz="2000" dirty="0" err="1" smtClean="0"/>
              <a:t>urilor</a:t>
            </a:r>
            <a:endParaRPr lang="en-US" sz="2000" dirty="0" smtClean="0"/>
          </a:p>
          <a:p>
            <a:pPr marL="285750" indent="-285750" algn="just">
              <a:buFontTx/>
              <a:buChar char="-"/>
            </a:pPr>
            <a:r>
              <a:rPr lang="en-US" sz="2000" dirty="0" err="1" smtClean="0"/>
              <a:t>Asamblarea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program software </a:t>
            </a:r>
            <a:r>
              <a:rPr lang="en-US" sz="2000" dirty="0" err="1" smtClean="0"/>
              <a:t>unitar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057400"/>
            <a:ext cx="3466715" cy="92333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8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295399"/>
          </a:xfrm>
        </p:spPr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7000"/>
            <a:ext cx="37269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ro-RO" sz="2000" dirty="0" smtClean="0"/>
              <a:t>Tehnologii utilizate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err="1" smtClean="0"/>
              <a:t>Ideea</a:t>
            </a:r>
            <a:r>
              <a:rPr lang="en-US" sz="2000" dirty="0" smtClean="0"/>
              <a:t> </a:t>
            </a:r>
            <a:r>
              <a:rPr lang="en-US" sz="2000" dirty="0" err="1" smtClean="0"/>
              <a:t>generala</a:t>
            </a:r>
            <a:r>
              <a:rPr lang="en-US" sz="2000" dirty="0" smtClean="0"/>
              <a:t> a </a:t>
            </a:r>
            <a:r>
              <a:rPr lang="en-US" sz="2000" dirty="0" err="1" smtClean="0"/>
              <a:t>aplicatiei</a:t>
            </a:r>
            <a:endParaRPr lang="en-US" sz="2000" dirty="0" smtClean="0"/>
          </a:p>
          <a:p>
            <a:pPr marL="400050" indent="-400050">
              <a:buFont typeface="+mj-lt"/>
              <a:buAutoNum type="arabicPeriod"/>
            </a:pPr>
            <a:r>
              <a:rPr lang="en-US" sz="2000" dirty="0" err="1" smtClean="0"/>
              <a:t>Motivatia</a:t>
            </a:r>
            <a:endParaRPr lang="en-US" sz="2000" dirty="0" smtClean="0"/>
          </a:p>
          <a:p>
            <a:pPr marL="400050" indent="-400050">
              <a:buFont typeface="+mj-lt"/>
              <a:buAutoNum type="arabicPeriod"/>
            </a:pPr>
            <a:r>
              <a:rPr lang="en-US" sz="2000" dirty="0" err="1" smtClean="0"/>
              <a:t>Arhitectura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aplicatiei</a:t>
            </a:r>
            <a:endParaRPr lang="en-US" sz="2000" dirty="0" smtClean="0"/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/>
              <a:t>UDP </a:t>
            </a:r>
            <a:r>
              <a:rPr lang="en-US" sz="2000" dirty="0" err="1" smtClean="0"/>
              <a:t>peste</a:t>
            </a:r>
            <a:r>
              <a:rPr lang="en-US" sz="2000" dirty="0" smtClean="0"/>
              <a:t> TCP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/>
              <a:t>Server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/>
              <a:t>Client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err="1" smtClean="0"/>
              <a:t>Clasa</a:t>
            </a:r>
            <a:r>
              <a:rPr lang="en-US" sz="2000" dirty="0" smtClean="0"/>
              <a:t> Queue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Multithreading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Named Pipe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2000" dirty="0" err="1" smtClean="0"/>
              <a:t>Contributii</a:t>
            </a:r>
            <a:endParaRPr lang="en-US" sz="2000" dirty="0" smtClean="0"/>
          </a:p>
          <a:p>
            <a:pPr marL="400050" indent="-400050">
              <a:buFont typeface="+mj-lt"/>
              <a:buAutoNum type="arabicPeriod"/>
            </a:pPr>
            <a:r>
              <a:rPr lang="en-US" sz="2000" dirty="0" smtClean="0"/>
              <a:t>Demo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707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utilizate</a:t>
            </a:r>
            <a:endParaRPr lang="en-US" dirty="0"/>
          </a:p>
        </p:txBody>
      </p:sp>
      <p:pic>
        <p:nvPicPr>
          <p:cNvPr id="1026" name="Picture 2" descr="D:\Facultate\Licenta\Poze ppt\ffmpe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20" y="2133600"/>
            <a:ext cx="69342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295399"/>
          </a:xfrm>
        </p:spPr>
        <p:txBody>
          <a:bodyPr/>
          <a:lstStyle/>
          <a:p>
            <a:r>
              <a:rPr lang="en-US" dirty="0" err="1" smtClean="0"/>
              <a:t>Ideea</a:t>
            </a:r>
            <a:r>
              <a:rPr lang="en-US" dirty="0" smtClean="0"/>
              <a:t> general</a:t>
            </a:r>
            <a:r>
              <a:rPr lang="ro-RO" dirty="0"/>
              <a:t>a</a:t>
            </a:r>
            <a:r>
              <a:rPr lang="en-US" dirty="0" smtClean="0"/>
              <a:t> a </a:t>
            </a:r>
            <a:r>
              <a:rPr lang="en-US" dirty="0" err="1" smtClean="0"/>
              <a:t>aplica</a:t>
            </a:r>
            <a:r>
              <a:rPr lang="ro-RO" dirty="0"/>
              <a:t>t</a:t>
            </a:r>
            <a:r>
              <a:rPr lang="ro-RO" dirty="0" smtClean="0"/>
              <a:t>iei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433313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	</a:t>
            </a:r>
            <a:r>
              <a:rPr lang="en-US" sz="2800" dirty="0" err="1" smtClean="0"/>
              <a:t>Ideea</a:t>
            </a:r>
            <a:r>
              <a:rPr lang="en-US" sz="2800" dirty="0" smtClean="0"/>
              <a:t> </a:t>
            </a:r>
            <a:r>
              <a:rPr lang="en-US" sz="2800" dirty="0" err="1" smtClean="0"/>
              <a:t>generala</a:t>
            </a:r>
            <a:r>
              <a:rPr lang="en-US" sz="2800" dirty="0" smtClean="0"/>
              <a:t> a </a:t>
            </a:r>
            <a:r>
              <a:rPr lang="en-US" sz="2800" dirty="0" err="1" smtClean="0"/>
              <a:t>aplicatiei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de a ma </a:t>
            </a:r>
            <a:r>
              <a:rPr lang="en-US" sz="2800" dirty="0" err="1" smtClean="0"/>
              <a:t>folosi</a:t>
            </a:r>
            <a:r>
              <a:rPr lang="en-US" sz="2800" dirty="0" smtClean="0"/>
              <a:t> de </a:t>
            </a:r>
            <a:r>
              <a:rPr lang="en-US" sz="2800" dirty="0" err="1" smtClean="0"/>
              <a:t>insuficienta</a:t>
            </a:r>
            <a:r>
              <a:rPr lang="en-US" sz="2800" dirty="0" smtClean="0"/>
              <a:t> </a:t>
            </a:r>
            <a:r>
              <a:rPr lang="en-US" sz="2800" dirty="0" err="1" smtClean="0"/>
              <a:t>latimii</a:t>
            </a:r>
            <a:r>
              <a:rPr lang="en-US" sz="2800" dirty="0" smtClean="0"/>
              <a:t> de </a:t>
            </a:r>
            <a:r>
              <a:rPr lang="en-US" sz="2800" dirty="0" err="1" smtClean="0"/>
              <a:t>banda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care o au o </a:t>
            </a:r>
            <a:r>
              <a:rPr lang="en-US" sz="2800" dirty="0" err="1" smtClean="0"/>
              <a:t>anumita</a:t>
            </a:r>
            <a:r>
              <a:rPr lang="en-US" sz="2800" dirty="0" smtClean="0"/>
              <a:t> parte a </a:t>
            </a:r>
            <a:r>
              <a:rPr lang="en-US" sz="2800" dirty="0" err="1" smtClean="0"/>
              <a:t>utilizatorilor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de a </a:t>
            </a:r>
            <a:r>
              <a:rPr lang="en-US" sz="2800" dirty="0" err="1" smtClean="0"/>
              <a:t>crea</a:t>
            </a:r>
            <a:r>
              <a:rPr lang="en-US" sz="2800" dirty="0" smtClean="0"/>
              <a:t> o </a:t>
            </a:r>
            <a:r>
              <a:rPr lang="en-US" sz="2800" dirty="0" err="1" smtClean="0"/>
              <a:t>aplicatie</a:t>
            </a:r>
            <a:r>
              <a:rPr lang="en-US" sz="2800" dirty="0" smtClean="0"/>
              <a:t> de video on-demand care </a:t>
            </a:r>
            <a:r>
              <a:rPr lang="en-US" sz="2800" dirty="0" err="1" smtClean="0"/>
              <a:t>porneste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premiza</a:t>
            </a:r>
            <a:r>
              <a:rPr lang="en-US" sz="2800" dirty="0" smtClean="0"/>
              <a:t> </a:t>
            </a:r>
            <a:r>
              <a:rPr lang="en-US" sz="2800" dirty="0" err="1" smtClean="0"/>
              <a:t>enuntata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52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Motivatia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332" y="3267807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	</a:t>
            </a:r>
            <a:r>
              <a:rPr lang="en-US" sz="2000" dirty="0" err="1" smtClean="0"/>
              <a:t>Ideea</a:t>
            </a:r>
            <a:r>
              <a:rPr lang="en-US" sz="2000" dirty="0" smtClean="0"/>
              <a:t> </a:t>
            </a:r>
            <a:r>
              <a:rPr lang="en-US" sz="2000" dirty="0" err="1" smtClean="0"/>
              <a:t>proiectului</a:t>
            </a:r>
            <a:r>
              <a:rPr lang="en-US" sz="2000" dirty="0" smtClean="0"/>
              <a:t> </a:t>
            </a:r>
            <a:r>
              <a:rPr lang="en-US" sz="2000" dirty="0" err="1" smtClean="0"/>
              <a:t>meu</a:t>
            </a:r>
            <a:r>
              <a:rPr lang="en-US" sz="2000" dirty="0" smtClean="0"/>
              <a:t> a </a:t>
            </a:r>
            <a:r>
              <a:rPr lang="en-US" sz="2000" dirty="0" err="1" smtClean="0"/>
              <a:t>pornit</a:t>
            </a:r>
            <a:r>
              <a:rPr lang="en-US" sz="2000" dirty="0" smtClean="0"/>
              <a:t> de la </a:t>
            </a:r>
            <a:r>
              <a:rPr lang="en-US" sz="2000" dirty="0" err="1" smtClean="0"/>
              <a:t>faptul</a:t>
            </a:r>
            <a:r>
              <a:rPr lang="en-US" sz="2000" dirty="0" smtClean="0"/>
              <a:t> </a:t>
            </a:r>
            <a:r>
              <a:rPr lang="en-US" sz="2000" dirty="0" err="1" smtClean="0"/>
              <a:t>ca</a:t>
            </a:r>
            <a:r>
              <a:rPr lang="en-US" sz="2000" dirty="0" smtClean="0"/>
              <a:t> </a:t>
            </a:r>
            <a:r>
              <a:rPr lang="en-US" sz="2000" dirty="0" err="1" smtClean="0"/>
              <a:t>tinerii</a:t>
            </a:r>
            <a:r>
              <a:rPr lang="en-US" sz="2000" dirty="0" smtClean="0"/>
              <a:t> din </a:t>
            </a:r>
            <a:r>
              <a:rPr lang="en-US" sz="2000" dirty="0" err="1" smtClean="0"/>
              <a:t>ziua</a:t>
            </a:r>
            <a:r>
              <a:rPr lang="en-US" sz="2000" dirty="0" smtClean="0"/>
              <a:t> de </a:t>
            </a:r>
            <a:r>
              <a:rPr lang="en-US" sz="2000" dirty="0" err="1" smtClean="0"/>
              <a:t>azi</a:t>
            </a:r>
            <a:r>
              <a:rPr lang="en-US" sz="2000" dirty="0" smtClean="0"/>
              <a:t> </a:t>
            </a:r>
            <a:r>
              <a:rPr lang="en-US" sz="2000" dirty="0" err="1" smtClean="0"/>
              <a:t>prefera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foloseasca</a:t>
            </a:r>
            <a:r>
              <a:rPr lang="en-US" sz="2000" dirty="0" smtClean="0"/>
              <a:t> </a:t>
            </a:r>
            <a:r>
              <a:rPr lang="en-US" sz="2000" dirty="0" err="1" smtClean="0"/>
              <a:t>internetul</a:t>
            </a:r>
            <a:r>
              <a:rPr lang="en-US" sz="2000" dirty="0" smtClean="0"/>
              <a:t> in </a:t>
            </a:r>
            <a:r>
              <a:rPr lang="en-US" sz="2000" dirty="0" err="1" smtClean="0"/>
              <a:t>detrimentul</a:t>
            </a:r>
            <a:r>
              <a:rPr lang="en-US" sz="2000" dirty="0" smtClean="0"/>
              <a:t> </a:t>
            </a:r>
            <a:r>
              <a:rPr lang="en-US" sz="2000" dirty="0" err="1" smtClean="0"/>
              <a:t>televiziunii</a:t>
            </a:r>
            <a:r>
              <a:rPr lang="en-US" sz="2000" dirty="0" smtClean="0"/>
              <a:t> </a:t>
            </a:r>
            <a:r>
              <a:rPr lang="en-US" sz="2000" dirty="0" err="1" smtClean="0"/>
              <a:t>cand</a:t>
            </a:r>
            <a:r>
              <a:rPr lang="en-US" sz="2000" dirty="0" smtClean="0"/>
              <a:t> vine </a:t>
            </a:r>
            <a:r>
              <a:rPr lang="en-US" sz="2000" dirty="0" err="1" smtClean="0"/>
              <a:t>vorba</a:t>
            </a:r>
            <a:r>
              <a:rPr lang="en-US" sz="2000" dirty="0" smtClean="0"/>
              <a:t> de </a:t>
            </a:r>
            <a:r>
              <a:rPr lang="en-US" sz="2000" dirty="0" err="1" smtClean="0"/>
              <a:t>vizualizarea</a:t>
            </a:r>
            <a:r>
              <a:rPr lang="en-US" sz="2000" dirty="0"/>
              <a:t> </a:t>
            </a:r>
            <a:r>
              <a:rPr lang="en-US" sz="2000" dirty="0" err="1" smtClean="0"/>
              <a:t>continutului</a:t>
            </a:r>
            <a:r>
              <a:rPr lang="en-US" sz="2000" dirty="0" smtClean="0"/>
              <a:t> video.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4800600"/>
            <a:ext cx="88421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	</a:t>
            </a:r>
            <a:r>
              <a:rPr lang="en-US" sz="2000" dirty="0" err="1" smtClean="0"/>
              <a:t>Reteaua</a:t>
            </a:r>
            <a:r>
              <a:rPr lang="en-US" sz="2000" dirty="0" smtClean="0"/>
              <a:t> de </a:t>
            </a:r>
            <a:r>
              <a:rPr lang="en-US" sz="2000" dirty="0" err="1" smtClean="0"/>
              <a:t>televiziune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functioneaza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baza</a:t>
            </a:r>
            <a:r>
              <a:rPr lang="en-US" sz="2000" dirty="0" smtClean="0"/>
              <a:t> </a:t>
            </a:r>
            <a:r>
              <a:rPr lang="en-US" sz="2000" dirty="0" err="1" smtClean="0"/>
              <a:t>transmiterii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flux de </a:t>
            </a:r>
            <a:r>
              <a:rPr lang="en-US" sz="2000" dirty="0" err="1" smtClean="0"/>
              <a:t>biti</a:t>
            </a:r>
            <a:r>
              <a:rPr lang="en-US" sz="2000" dirty="0" smtClean="0"/>
              <a:t> </a:t>
            </a:r>
            <a:r>
              <a:rPr lang="en-US" sz="2000" dirty="0" err="1" smtClean="0"/>
              <a:t>numit</a:t>
            </a:r>
            <a:r>
              <a:rPr lang="en-US" sz="2000" dirty="0" smtClean="0"/>
              <a:t> Transport Stream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contine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streamuri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elementare</a:t>
            </a:r>
            <a:r>
              <a:rPr lang="en-US" sz="2000" dirty="0" smtClean="0"/>
              <a:t> ( </a:t>
            </a:r>
            <a:r>
              <a:rPr lang="en-US" sz="2000" dirty="0" err="1" smtClean="0"/>
              <a:t>formate</a:t>
            </a:r>
            <a:r>
              <a:rPr lang="en-US" sz="2000" dirty="0" smtClean="0"/>
              <a:t> din video </a:t>
            </a:r>
            <a:r>
              <a:rPr lang="en-US" sz="2000" dirty="0" err="1" smtClean="0"/>
              <a:t>si</a:t>
            </a:r>
            <a:r>
              <a:rPr lang="en-US" sz="2000" dirty="0" smtClean="0"/>
              <a:t> audio </a:t>
            </a:r>
            <a:r>
              <a:rPr lang="en-US" sz="2000" dirty="0" err="1" smtClean="0"/>
              <a:t>multiplexat</a:t>
            </a:r>
            <a:r>
              <a:rPr lang="en-US" sz="2000" dirty="0" smtClean="0"/>
              <a:t> ) care </a:t>
            </a:r>
            <a:r>
              <a:rPr lang="en-US" sz="2000" dirty="0" err="1" smtClean="0"/>
              <a:t>sunt</a:t>
            </a:r>
            <a:r>
              <a:rPr lang="en-US" sz="2000" dirty="0" smtClean="0"/>
              <a:t> sub forma </a:t>
            </a:r>
            <a:r>
              <a:rPr lang="en-US" sz="2000" dirty="0" err="1" smtClean="0"/>
              <a:t>unor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074" name="Picture 2" descr="C:\Users\Stefan L Grigoriu\Desktop\19622644_10207684654153476_1485483713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efan L Grigoriu\Desktop\19691244_10207685332330430_223751449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44" y="2660742"/>
            <a:ext cx="4937256" cy="4174254"/>
          </a:xfrm>
        </p:spPr>
      </p:pic>
      <p:sp>
        <p:nvSpPr>
          <p:cNvPr id="6" name="TextBox 5"/>
          <p:cNvSpPr txBox="1"/>
          <p:nvPr/>
        </p:nvSpPr>
        <p:spPr>
          <a:xfrm>
            <a:off x="2819400" y="2133600"/>
            <a:ext cx="4070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                   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DP </a:t>
            </a:r>
            <a:r>
              <a:rPr lang="en-US" dirty="0" err="1" smtClean="0"/>
              <a:t>peste</a:t>
            </a:r>
            <a:r>
              <a:rPr lang="en-US" dirty="0" smtClean="0"/>
              <a:t> TCP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242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	Am </a:t>
            </a:r>
            <a:r>
              <a:rPr lang="en-US" sz="2000" dirty="0" err="1" smtClean="0"/>
              <a:t>implementat</a:t>
            </a:r>
            <a:r>
              <a:rPr lang="en-US" sz="2000" dirty="0" smtClean="0"/>
              <a:t> </a:t>
            </a:r>
            <a:r>
              <a:rPr lang="en-US" sz="2000" dirty="0" err="1" smtClean="0"/>
              <a:t>propriul</a:t>
            </a:r>
            <a:r>
              <a:rPr lang="en-US" sz="2000" dirty="0" smtClean="0"/>
              <a:t> protocol UDP </a:t>
            </a:r>
            <a:r>
              <a:rPr lang="en-US" sz="2000" dirty="0" err="1" smtClean="0"/>
              <a:t>peste</a:t>
            </a:r>
            <a:r>
              <a:rPr lang="en-US" sz="2000" dirty="0" smtClean="0"/>
              <a:t> TCP </a:t>
            </a:r>
            <a:r>
              <a:rPr lang="en-US" sz="2000" dirty="0" err="1" smtClean="0"/>
              <a:t>deoarece</a:t>
            </a:r>
            <a:r>
              <a:rPr lang="en-US" sz="2000" dirty="0" smtClean="0"/>
              <a:t> </a:t>
            </a:r>
            <a:r>
              <a:rPr lang="en-US" sz="2000" dirty="0" err="1" smtClean="0"/>
              <a:t>doresc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transmit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retea</a:t>
            </a:r>
            <a:r>
              <a:rPr lang="en-US" sz="2000" dirty="0" smtClean="0"/>
              <a:t> sub forma de </a:t>
            </a:r>
            <a:r>
              <a:rPr lang="en-US" sz="2000" dirty="0" err="1" smtClean="0"/>
              <a:t>pachete</a:t>
            </a:r>
            <a:r>
              <a:rPr lang="en-US" sz="2000" dirty="0" smtClean="0"/>
              <a:t> de o </a:t>
            </a:r>
            <a:r>
              <a:rPr lang="en-US" sz="2000" dirty="0" err="1" smtClean="0"/>
              <a:t>anumita</a:t>
            </a:r>
            <a:r>
              <a:rPr lang="en-US" sz="2000" dirty="0" smtClean="0"/>
              <a:t> </a:t>
            </a:r>
            <a:r>
              <a:rPr lang="en-US" sz="2000" dirty="0" err="1" smtClean="0"/>
              <a:t>dimensiune</a:t>
            </a:r>
            <a:r>
              <a:rPr lang="en-US" sz="2000" dirty="0" smtClean="0"/>
              <a:t> ( pot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manipulez</a:t>
            </a:r>
            <a:r>
              <a:rPr lang="en-US" sz="2000" dirty="0" smtClean="0"/>
              <a:t> </a:t>
            </a:r>
            <a:r>
              <a:rPr lang="en-US" sz="2000" dirty="0" err="1" smtClean="0"/>
              <a:t>dimensiunea</a:t>
            </a:r>
            <a:r>
              <a:rPr lang="en-US" sz="2000" dirty="0" smtClean="0"/>
              <a:t> </a:t>
            </a:r>
            <a:r>
              <a:rPr lang="en-US" sz="2000" dirty="0" err="1" smtClean="0"/>
              <a:t>acestora</a:t>
            </a:r>
            <a:r>
              <a:rPr lang="en-US" sz="2000" dirty="0" smtClean="0"/>
              <a:t> </a:t>
            </a:r>
            <a:r>
              <a:rPr lang="en-US" sz="2000" dirty="0" err="1" smtClean="0"/>
              <a:t>astfel</a:t>
            </a:r>
            <a:r>
              <a:rPr lang="en-US" sz="2000" dirty="0" smtClean="0"/>
              <a:t> </a:t>
            </a:r>
            <a:r>
              <a:rPr lang="en-US" sz="2000" dirty="0" err="1" smtClean="0"/>
              <a:t>avand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functionalitatea</a:t>
            </a:r>
            <a:r>
              <a:rPr lang="en-US" sz="2000" dirty="0" smtClean="0"/>
              <a:t> de bitrate </a:t>
            </a:r>
            <a:r>
              <a:rPr lang="en-US" sz="2000" dirty="0" err="1" smtClean="0"/>
              <a:t>variat</a:t>
            </a:r>
            <a:r>
              <a:rPr lang="en-US" sz="2000" dirty="0" smtClean="0"/>
              <a:t> ) in </a:t>
            </a:r>
            <a:r>
              <a:rPr lang="en-US" sz="2000" dirty="0" err="1" smtClean="0"/>
              <a:t>detrimentul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utilizarii</a:t>
            </a:r>
            <a:r>
              <a:rPr lang="en-US" sz="2000" dirty="0" smtClean="0"/>
              <a:t> </a:t>
            </a:r>
            <a:r>
              <a:rPr lang="en-US" sz="2000" dirty="0" err="1" smtClean="0"/>
              <a:t>protocolului</a:t>
            </a:r>
            <a:r>
              <a:rPr lang="en-US" sz="2000" dirty="0" smtClean="0"/>
              <a:t> TCP care </a:t>
            </a:r>
            <a:r>
              <a:rPr lang="en-US" sz="2000" dirty="0" err="1" smtClean="0"/>
              <a:t>transmite</a:t>
            </a:r>
            <a:r>
              <a:rPr lang="en-US" sz="2000" dirty="0" smtClean="0"/>
              <a:t>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sub forma </a:t>
            </a:r>
            <a:r>
              <a:rPr lang="en-US" sz="2000" dirty="0" smtClean="0"/>
              <a:t>un</a:t>
            </a:r>
            <a:r>
              <a:rPr lang="ro-RO" sz="2000" dirty="0" smtClean="0"/>
              <a:t>or segmente TCP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nu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recomandat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smtClean="0"/>
              <a:t>streaming</a:t>
            </a:r>
            <a:r>
              <a:rPr lang="ro-RO" sz="2000"/>
              <a:t> </a:t>
            </a:r>
            <a:r>
              <a:rPr lang="ro-RO" sz="2000" smtClean="0"/>
              <a:t>pentru ca nu permite IP multicast.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	In </a:t>
            </a:r>
            <a:r>
              <a:rPr lang="en-US" sz="2000" dirty="0" err="1" smtClean="0"/>
              <a:t>implementarea</a:t>
            </a:r>
            <a:r>
              <a:rPr lang="en-US" sz="2000" dirty="0" smtClean="0"/>
              <a:t> </a:t>
            </a:r>
            <a:r>
              <a:rPr lang="en-US" sz="2000" dirty="0" err="1" smtClean="0"/>
              <a:t>serverului</a:t>
            </a:r>
            <a:r>
              <a:rPr lang="en-US" sz="2000" dirty="0" smtClean="0"/>
              <a:t> am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functionalitatea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mi-o </a:t>
            </a:r>
            <a:r>
              <a:rPr lang="en-US" sz="2000" dirty="0" err="1" smtClean="0"/>
              <a:t>aduce</a:t>
            </a:r>
            <a:r>
              <a:rPr lang="en-US" sz="2000" dirty="0" smtClean="0"/>
              <a:t> fork() </a:t>
            </a:r>
            <a:r>
              <a:rPr lang="en-US" sz="2000" dirty="0" err="1" smtClean="0"/>
              <a:t>si</a:t>
            </a:r>
            <a:r>
              <a:rPr lang="en-US" sz="2000" dirty="0" smtClean="0"/>
              <a:t> exec() </a:t>
            </a:r>
            <a:r>
              <a:rPr lang="en-US" sz="2000" dirty="0" err="1" smtClean="0"/>
              <a:t>mai</a:t>
            </a:r>
            <a:r>
              <a:rPr lang="en-US" sz="2000" dirty="0" smtClean="0"/>
              <a:t> exact, in </a:t>
            </a:r>
            <a:r>
              <a:rPr lang="en-US" sz="2000" dirty="0" err="1" smtClean="0"/>
              <a:t>procesul</a:t>
            </a:r>
            <a:r>
              <a:rPr lang="en-US" sz="2000" dirty="0" smtClean="0"/>
              <a:t> </a:t>
            </a:r>
            <a:r>
              <a:rPr lang="en-US" sz="2000" dirty="0" err="1" smtClean="0"/>
              <a:t>copil</a:t>
            </a:r>
            <a:r>
              <a:rPr lang="en-US" sz="2000" dirty="0" smtClean="0"/>
              <a:t> </a:t>
            </a:r>
            <a:r>
              <a:rPr lang="en-US" sz="2000" dirty="0" err="1" smtClean="0"/>
              <a:t>creat</a:t>
            </a:r>
            <a:r>
              <a:rPr lang="en-US" sz="2000" dirty="0" smtClean="0"/>
              <a:t> de fork()  </a:t>
            </a:r>
            <a:r>
              <a:rPr lang="en-US" sz="2000" dirty="0" err="1" smtClean="0"/>
              <a:t>apelez</a:t>
            </a:r>
            <a:r>
              <a:rPr lang="en-US" sz="2000" dirty="0" smtClean="0"/>
              <a:t> un program </a:t>
            </a:r>
            <a:r>
              <a:rPr lang="en-US" sz="2000" dirty="0" err="1" smtClean="0"/>
              <a:t>intermediar</a:t>
            </a:r>
            <a:r>
              <a:rPr lang="en-US" sz="2000" dirty="0" smtClean="0"/>
              <a:t> </a:t>
            </a:r>
            <a:r>
              <a:rPr lang="en-US" sz="2000" dirty="0" err="1" smtClean="0"/>
              <a:t>creat</a:t>
            </a:r>
            <a:r>
              <a:rPr lang="en-US" sz="2000" dirty="0" smtClean="0"/>
              <a:t> de mine care </a:t>
            </a:r>
            <a:r>
              <a:rPr lang="en-US" sz="2000" dirty="0" err="1" smtClean="0"/>
              <a:t>extrage</a:t>
            </a:r>
            <a:r>
              <a:rPr lang="en-US" sz="2000" dirty="0" smtClean="0"/>
              <a:t> </a:t>
            </a:r>
            <a:r>
              <a:rPr lang="en-US" sz="2000" dirty="0" err="1" smtClean="0"/>
              <a:t>streamurile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elementare</a:t>
            </a:r>
            <a:r>
              <a:rPr lang="en-US" sz="2000" dirty="0" smtClean="0"/>
              <a:t> </a:t>
            </a:r>
            <a:r>
              <a:rPr lang="en-US" sz="2000" dirty="0" err="1" smtClean="0"/>
              <a:t>dintr</a:t>
            </a:r>
            <a:r>
              <a:rPr lang="en-US" sz="2000" dirty="0" smtClean="0"/>
              <a:t>-un </a:t>
            </a:r>
            <a:r>
              <a:rPr lang="en-US" sz="2000" dirty="0" err="1" smtClean="0"/>
              <a:t>fisier</a:t>
            </a:r>
            <a:r>
              <a:rPr lang="en-US" sz="2000" dirty="0" smtClean="0"/>
              <a:t> de tip Transport Stream (TS) </a:t>
            </a:r>
            <a:r>
              <a:rPr lang="en-US" sz="2000" dirty="0" err="1" smtClean="0"/>
              <a:t>dupa</a:t>
            </a:r>
            <a:r>
              <a:rPr lang="en-US" sz="2000" dirty="0" smtClean="0"/>
              <a:t> un index </a:t>
            </a:r>
            <a:r>
              <a:rPr lang="en-US" sz="2000" dirty="0" err="1" smtClean="0"/>
              <a:t>dat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transmit </a:t>
            </a:r>
            <a:r>
              <a:rPr lang="en-US" sz="2000" dirty="0" err="1" smtClean="0"/>
              <a:t>fisierul</a:t>
            </a:r>
            <a:r>
              <a:rPr lang="en-US" sz="2000" dirty="0" smtClean="0"/>
              <a:t> sub forma de </a:t>
            </a:r>
            <a:r>
              <a:rPr lang="en-US" sz="2000" dirty="0" err="1" smtClean="0"/>
              <a:t>pachete</a:t>
            </a:r>
            <a:r>
              <a:rPr lang="en-US" sz="2000" dirty="0" smtClean="0"/>
              <a:t> </a:t>
            </a:r>
            <a:r>
              <a:rPr lang="en-US" sz="2000" dirty="0" err="1" smtClean="0"/>
              <a:t>clientului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4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B0CCE8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209</TotalTime>
  <Words>116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Dynamic resampling of the image size based on bandwidth size variation</vt:lpstr>
      <vt:lpstr>Cuprins</vt:lpstr>
      <vt:lpstr>Tehnologii utilizate</vt:lpstr>
      <vt:lpstr>Ideea generala a aplicatiei</vt:lpstr>
      <vt:lpstr>Motivatia  </vt:lpstr>
      <vt:lpstr>PowerPoint Presentation</vt:lpstr>
      <vt:lpstr>Arhitectura aplicatiei</vt:lpstr>
      <vt:lpstr>UDP peste TCP </vt:lpstr>
      <vt:lpstr>Server</vt:lpstr>
      <vt:lpstr>Client</vt:lpstr>
      <vt:lpstr>Client </vt:lpstr>
      <vt:lpstr>PowerPoint Presentation</vt:lpstr>
      <vt:lpstr>Tehnologii utilizate - Client</vt:lpstr>
      <vt:lpstr>Contributii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dsadasd</dc:title>
  <dc:creator>Stefan Grigoriu</dc:creator>
  <cp:lastModifiedBy>Andrew</cp:lastModifiedBy>
  <cp:revision>17</cp:revision>
  <dcterms:created xsi:type="dcterms:W3CDTF">2006-08-16T00:00:00Z</dcterms:created>
  <dcterms:modified xsi:type="dcterms:W3CDTF">2017-07-02T09:04:06Z</dcterms:modified>
</cp:coreProperties>
</file>