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764463" cy="10058400"/>
  <p:notesSz cx="6858000" cy="9144000"/>
  <p:defaultTextStyle>
    <a:defPPr>
      <a:defRPr lang="en-US"/>
    </a:defPPr>
    <a:lvl1pPr marL="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A2D3"/>
    <a:srgbClr val="1283C7"/>
    <a:srgbClr val="33979C"/>
    <a:srgbClr val="1D8D89"/>
    <a:srgbClr val="27C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5"/>
  </p:normalViewPr>
  <p:slideViewPr>
    <p:cSldViewPr snapToGrid="0" snapToObjects="1">
      <p:cViewPr>
        <p:scale>
          <a:sx n="100" d="100"/>
          <a:sy n="100" d="100"/>
        </p:scale>
        <p:origin x="1134" y="-2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Maldonado" userId="4beab504-54ba-4b46-b886-d87e0f296dcb" providerId="ADAL" clId="{AAC89246-ED8F-45A0-91BC-0DBB18F8DC40}"/>
    <pc:docChg chg="modSld">
      <pc:chgData name="Andres Maldonado" userId="4beab504-54ba-4b46-b886-d87e0f296dcb" providerId="ADAL" clId="{AAC89246-ED8F-45A0-91BC-0DBB18F8DC40}" dt="2023-10-02T14:16:20.162" v="18" actId="20577"/>
      <pc:docMkLst>
        <pc:docMk/>
      </pc:docMkLst>
      <pc:sldChg chg="modSp mod">
        <pc:chgData name="Andres Maldonado" userId="4beab504-54ba-4b46-b886-d87e0f296dcb" providerId="ADAL" clId="{AAC89246-ED8F-45A0-91BC-0DBB18F8DC40}" dt="2023-10-02T14:16:20.162" v="18" actId="20577"/>
        <pc:sldMkLst>
          <pc:docMk/>
          <pc:sldMk cId="2943074672" sldId="256"/>
        </pc:sldMkLst>
        <pc:spChg chg="mod">
          <ac:chgData name="Andres Maldonado" userId="4beab504-54ba-4b46-b886-d87e0f296dcb" providerId="ADAL" clId="{AAC89246-ED8F-45A0-91BC-0DBB18F8DC40}" dt="2023-10-02T14:16:20.162" v="18" actId="20577"/>
          <ac:spMkLst>
            <pc:docMk/>
            <pc:sldMk cId="2943074672" sldId="256"/>
            <ac:spMk id="16" creationId="{8778EACB-60A5-3C40-8F99-C7E7935FF26F}"/>
          </ac:spMkLst>
        </pc:sp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335" y="1646133"/>
            <a:ext cx="6599794" cy="3501813"/>
          </a:xfrm>
        </p:spPr>
        <p:txBody>
          <a:bodyPr anchor="b"/>
          <a:lstStyle>
            <a:lvl1pPr algn="ctr">
              <a:defRPr sz="509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558" y="5282990"/>
            <a:ext cx="5823347" cy="2428451"/>
          </a:xfrm>
        </p:spPr>
        <p:txBody>
          <a:bodyPr/>
          <a:lstStyle>
            <a:lvl1pPr marL="0" indent="0" algn="ctr">
              <a:buNone/>
              <a:defRPr sz="2038"/>
            </a:lvl1pPr>
            <a:lvl2pPr marL="388237" indent="0" algn="ctr">
              <a:buNone/>
              <a:defRPr sz="1698"/>
            </a:lvl2pPr>
            <a:lvl3pPr marL="776473" indent="0" algn="ctr">
              <a:buNone/>
              <a:defRPr sz="1528"/>
            </a:lvl3pPr>
            <a:lvl4pPr marL="1164710" indent="0" algn="ctr">
              <a:buNone/>
              <a:defRPr sz="1359"/>
            </a:lvl4pPr>
            <a:lvl5pPr marL="1552946" indent="0" algn="ctr">
              <a:buNone/>
              <a:defRPr sz="1359"/>
            </a:lvl5pPr>
            <a:lvl6pPr marL="1941183" indent="0" algn="ctr">
              <a:buNone/>
              <a:defRPr sz="1359"/>
            </a:lvl6pPr>
            <a:lvl7pPr marL="2329419" indent="0" algn="ctr">
              <a:buNone/>
              <a:defRPr sz="1359"/>
            </a:lvl7pPr>
            <a:lvl8pPr marL="2717656" indent="0" algn="ctr">
              <a:buNone/>
              <a:defRPr sz="1359"/>
            </a:lvl8pPr>
            <a:lvl9pPr marL="3105893" indent="0" algn="ctr">
              <a:buNone/>
              <a:defRPr sz="135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D741-4633-3346-862A-B0804753E47D}" type="datetimeFigureOut">
              <a:rPr lang="es-CL" smtClean="0"/>
              <a:t>02-10-2023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68F6-AD98-544C-83BC-66D5819B6F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026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D741-4633-3346-862A-B0804753E47D}" type="datetimeFigureOut">
              <a:rPr lang="es-CL" smtClean="0"/>
              <a:t>02-10-2023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68F6-AD98-544C-83BC-66D5819B6F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315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56444" y="535518"/>
            <a:ext cx="1674212" cy="852402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808" y="535518"/>
            <a:ext cx="4925581" cy="852402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D741-4633-3346-862A-B0804753E47D}" type="datetimeFigureOut">
              <a:rPr lang="es-CL" smtClean="0"/>
              <a:t>02-10-2023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68F6-AD98-544C-83BC-66D5819B6F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607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D741-4633-3346-862A-B0804753E47D}" type="datetimeFigureOut">
              <a:rPr lang="es-CL" smtClean="0"/>
              <a:t>02-10-2023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68F6-AD98-544C-83BC-66D5819B6F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174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64" y="2507619"/>
            <a:ext cx="6696849" cy="4184014"/>
          </a:xfrm>
        </p:spPr>
        <p:txBody>
          <a:bodyPr anchor="b"/>
          <a:lstStyle>
            <a:lvl1pPr>
              <a:defRPr sz="509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764" y="6731215"/>
            <a:ext cx="6696849" cy="2200274"/>
          </a:xfrm>
        </p:spPr>
        <p:txBody>
          <a:bodyPr/>
          <a:lstStyle>
            <a:lvl1pPr marL="0" indent="0">
              <a:buNone/>
              <a:defRPr sz="2038">
                <a:solidFill>
                  <a:schemeClr val="tx1"/>
                </a:solidFill>
              </a:defRPr>
            </a:lvl1pPr>
            <a:lvl2pPr marL="388237" indent="0">
              <a:buNone/>
              <a:defRPr sz="1698">
                <a:solidFill>
                  <a:schemeClr val="tx1">
                    <a:tint val="75000"/>
                  </a:schemeClr>
                </a:solidFill>
              </a:defRPr>
            </a:lvl2pPr>
            <a:lvl3pPr marL="776473" indent="0">
              <a:buNone/>
              <a:defRPr sz="1528">
                <a:solidFill>
                  <a:schemeClr val="tx1">
                    <a:tint val="75000"/>
                  </a:schemeClr>
                </a:solidFill>
              </a:defRPr>
            </a:lvl3pPr>
            <a:lvl4pPr marL="1164710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4pPr>
            <a:lvl5pPr marL="1552946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5pPr>
            <a:lvl6pPr marL="1941183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6pPr>
            <a:lvl7pPr marL="2329419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7pPr>
            <a:lvl8pPr marL="2717656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8pPr>
            <a:lvl9pPr marL="3105893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D741-4633-3346-862A-B0804753E47D}" type="datetimeFigureOut">
              <a:rPr lang="es-CL" smtClean="0"/>
              <a:t>02-10-2023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68F6-AD98-544C-83BC-66D5819B6F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121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807" y="2677584"/>
            <a:ext cx="3299897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0760" y="2677584"/>
            <a:ext cx="3299897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D741-4633-3346-862A-B0804753E47D}" type="datetimeFigureOut">
              <a:rPr lang="es-CL" smtClean="0"/>
              <a:t>02-10-2023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68F6-AD98-544C-83BC-66D5819B6F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768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819" y="535520"/>
            <a:ext cx="6696849" cy="194415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820" y="2465707"/>
            <a:ext cx="3284731" cy="1208404"/>
          </a:xfrm>
        </p:spPr>
        <p:txBody>
          <a:bodyPr anchor="b"/>
          <a:lstStyle>
            <a:lvl1pPr marL="0" indent="0">
              <a:buNone/>
              <a:defRPr sz="2038" b="1"/>
            </a:lvl1pPr>
            <a:lvl2pPr marL="388237" indent="0">
              <a:buNone/>
              <a:defRPr sz="1698" b="1"/>
            </a:lvl2pPr>
            <a:lvl3pPr marL="776473" indent="0">
              <a:buNone/>
              <a:defRPr sz="1528" b="1"/>
            </a:lvl3pPr>
            <a:lvl4pPr marL="1164710" indent="0">
              <a:buNone/>
              <a:defRPr sz="1359" b="1"/>
            </a:lvl4pPr>
            <a:lvl5pPr marL="1552946" indent="0">
              <a:buNone/>
              <a:defRPr sz="1359" b="1"/>
            </a:lvl5pPr>
            <a:lvl6pPr marL="1941183" indent="0">
              <a:buNone/>
              <a:defRPr sz="1359" b="1"/>
            </a:lvl6pPr>
            <a:lvl7pPr marL="2329419" indent="0">
              <a:buNone/>
              <a:defRPr sz="1359" b="1"/>
            </a:lvl7pPr>
            <a:lvl8pPr marL="2717656" indent="0">
              <a:buNone/>
              <a:defRPr sz="1359" b="1"/>
            </a:lvl8pPr>
            <a:lvl9pPr marL="3105893" indent="0">
              <a:buNone/>
              <a:defRPr sz="135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820" y="3674110"/>
            <a:ext cx="3284731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0760" y="2465707"/>
            <a:ext cx="3300908" cy="1208404"/>
          </a:xfrm>
        </p:spPr>
        <p:txBody>
          <a:bodyPr anchor="b"/>
          <a:lstStyle>
            <a:lvl1pPr marL="0" indent="0">
              <a:buNone/>
              <a:defRPr sz="2038" b="1"/>
            </a:lvl1pPr>
            <a:lvl2pPr marL="388237" indent="0">
              <a:buNone/>
              <a:defRPr sz="1698" b="1"/>
            </a:lvl2pPr>
            <a:lvl3pPr marL="776473" indent="0">
              <a:buNone/>
              <a:defRPr sz="1528" b="1"/>
            </a:lvl3pPr>
            <a:lvl4pPr marL="1164710" indent="0">
              <a:buNone/>
              <a:defRPr sz="1359" b="1"/>
            </a:lvl4pPr>
            <a:lvl5pPr marL="1552946" indent="0">
              <a:buNone/>
              <a:defRPr sz="1359" b="1"/>
            </a:lvl5pPr>
            <a:lvl6pPr marL="1941183" indent="0">
              <a:buNone/>
              <a:defRPr sz="1359" b="1"/>
            </a:lvl6pPr>
            <a:lvl7pPr marL="2329419" indent="0">
              <a:buNone/>
              <a:defRPr sz="1359" b="1"/>
            </a:lvl7pPr>
            <a:lvl8pPr marL="2717656" indent="0">
              <a:buNone/>
              <a:defRPr sz="1359" b="1"/>
            </a:lvl8pPr>
            <a:lvl9pPr marL="3105893" indent="0">
              <a:buNone/>
              <a:defRPr sz="135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0760" y="3674110"/>
            <a:ext cx="3300908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D741-4633-3346-862A-B0804753E47D}" type="datetimeFigureOut">
              <a:rPr lang="es-CL" smtClean="0"/>
              <a:t>02-10-2023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68F6-AD98-544C-83BC-66D5819B6F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537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D741-4633-3346-862A-B0804753E47D}" type="datetimeFigureOut">
              <a:rPr lang="es-CL" smtClean="0"/>
              <a:t>02-10-2023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68F6-AD98-544C-83BC-66D5819B6F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54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D741-4633-3346-862A-B0804753E47D}" type="datetimeFigureOut">
              <a:rPr lang="es-CL" smtClean="0"/>
              <a:t>02-10-2023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68F6-AD98-544C-83BC-66D5819B6F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265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819" y="670560"/>
            <a:ext cx="2504241" cy="2346960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0909" y="1448227"/>
            <a:ext cx="3930759" cy="7147983"/>
          </a:xfrm>
        </p:spPr>
        <p:txBody>
          <a:bodyPr/>
          <a:lstStyle>
            <a:lvl1pPr>
              <a:defRPr sz="2717"/>
            </a:lvl1pPr>
            <a:lvl2pPr>
              <a:defRPr sz="2378"/>
            </a:lvl2pPr>
            <a:lvl3pPr>
              <a:defRPr sz="2038"/>
            </a:lvl3pPr>
            <a:lvl4pPr>
              <a:defRPr sz="1698"/>
            </a:lvl4pPr>
            <a:lvl5pPr>
              <a:defRPr sz="1698"/>
            </a:lvl5pPr>
            <a:lvl6pPr>
              <a:defRPr sz="1698"/>
            </a:lvl6pPr>
            <a:lvl7pPr>
              <a:defRPr sz="1698"/>
            </a:lvl7pPr>
            <a:lvl8pPr>
              <a:defRPr sz="1698"/>
            </a:lvl8pPr>
            <a:lvl9pPr>
              <a:defRPr sz="169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819" y="3017522"/>
            <a:ext cx="2504241" cy="5590329"/>
          </a:xfrm>
        </p:spPr>
        <p:txBody>
          <a:bodyPr/>
          <a:lstStyle>
            <a:lvl1pPr marL="0" indent="0">
              <a:buNone/>
              <a:defRPr sz="1359"/>
            </a:lvl1pPr>
            <a:lvl2pPr marL="388237" indent="0">
              <a:buNone/>
              <a:defRPr sz="1189"/>
            </a:lvl2pPr>
            <a:lvl3pPr marL="776473" indent="0">
              <a:buNone/>
              <a:defRPr sz="1019"/>
            </a:lvl3pPr>
            <a:lvl4pPr marL="1164710" indent="0">
              <a:buNone/>
              <a:defRPr sz="849"/>
            </a:lvl4pPr>
            <a:lvl5pPr marL="1552946" indent="0">
              <a:buNone/>
              <a:defRPr sz="849"/>
            </a:lvl5pPr>
            <a:lvl6pPr marL="1941183" indent="0">
              <a:buNone/>
              <a:defRPr sz="849"/>
            </a:lvl6pPr>
            <a:lvl7pPr marL="2329419" indent="0">
              <a:buNone/>
              <a:defRPr sz="849"/>
            </a:lvl7pPr>
            <a:lvl8pPr marL="2717656" indent="0">
              <a:buNone/>
              <a:defRPr sz="849"/>
            </a:lvl8pPr>
            <a:lvl9pPr marL="3105893" indent="0">
              <a:buNone/>
              <a:defRPr sz="84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D741-4633-3346-862A-B0804753E47D}" type="datetimeFigureOut">
              <a:rPr lang="es-CL" smtClean="0"/>
              <a:t>02-10-2023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68F6-AD98-544C-83BC-66D5819B6F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119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819" y="670560"/>
            <a:ext cx="2504241" cy="2346960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0909" y="1448227"/>
            <a:ext cx="3930759" cy="7147983"/>
          </a:xfrm>
        </p:spPr>
        <p:txBody>
          <a:bodyPr anchor="t"/>
          <a:lstStyle>
            <a:lvl1pPr marL="0" indent="0">
              <a:buNone/>
              <a:defRPr sz="2717"/>
            </a:lvl1pPr>
            <a:lvl2pPr marL="388237" indent="0">
              <a:buNone/>
              <a:defRPr sz="2378"/>
            </a:lvl2pPr>
            <a:lvl3pPr marL="776473" indent="0">
              <a:buNone/>
              <a:defRPr sz="2038"/>
            </a:lvl3pPr>
            <a:lvl4pPr marL="1164710" indent="0">
              <a:buNone/>
              <a:defRPr sz="1698"/>
            </a:lvl4pPr>
            <a:lvl5pPr marL="1552946" indent="0">
              <a:buNone/>
              <a:defRPr sz="1698"/>
            </a:lvl5pPr>
            <a:lvl6pPr marL="1941183" indent="0">
              <a:buNone/>
              <a:defRPr sz="1698"/>
            </a:lvl6pPr>
            <a:lvl7pPr marL="2329419" indent="0">
              <a:buNone/>
              <a:defRPr sz="1698"/>
            </a:lvl7pPr>
            <a:lvl8pPr marL="2717656" indent="0">
              <a:buNone/>
              <a:defRPr sz="1698"/>
            </a:lvl8pPr>
            <a:lvl9pPr marL="3105893" indent="0">
              <a:buNone/>
              <a:defRPr sz="1698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819" y="3017522"/>
            <a:ext cx="2504241" cy="5590329"/>
          </a:xfrm>
        </p:spPr>
        <p:txBody>
          <a:bodyPr/>
          <a:lstStyle>
            <a:lvl1pPr marL="0" indent="0">
              <a:buNone/>
              <a:defRPr sz="1359"/>
            </a:lvl1pPr>
            <a:lvl2pPr marL="388237" indent="0">
              <a:buNone/>
              <a:defRPr sz="1189"/>
            </a:lvl2pPr>
            <a:lvl3pPr marL="776473" indent="0">
              <a:buNone/>
              <a:defRPr sz="1019"/>
            </a:lvl3pPr>
            <a:lvl4pPr marL="1164710" indent="0">
              <a:buNone/>
              <a:defRPr sz="849"/>
            </a:lvl4pPr>
            <a:lvl5pPr marL="1552946" indent="0">
              <a:buNone/>
              <a:defRPr sz="849"/>
            </a:lvl5pPr>
            <a:lvl6pPr marL="1941183" indent="0">
              <a:buNone/>
              <a:defRPr sz="849"/>
            </a:lvl6pPr>
            <a:lvl7pPr marL="2329419" indent="0">
              <a:buNone/>
              <a:defRPr sz="849"/>
            </a:lvl7pPr>
            <a:lvl8pPr marL="2717656" indent="0">
              <a:buNone/>
              <a:defRPr sz="849"/>
            </a:lvl8pPr>
            <a:lvl9pPr marL="3105893" indent="0">
              <a:buNone/>
              <a:defRPr sz="84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D741-4633-3346-862A-B0804753E47D}" type="datetimeFigureOut">
              <a:rPr lang="es-CL" smtClean="0"/>
              <a:t>02-10-2023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68F6-AD98-544C-83BC-66D5819B6F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40119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808" y="535520"/>
            <a:ext cx="6696849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808" y="2677584"/>
            <a:ext cx="6696849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3807" y="9322650"/>
            <a:ext cx="1747004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1D741-4633-3346-862A-B0804753E47D}" type="datetimeFigureOut">
              <a:rPr lang="es-CL" smtClean="0"/>
              <a:t>02-10-2023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980" y="9322650"/>
            <a:ext cx="2620506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3652" y="9322650"/>
            <a:ext cx="1747004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168F6-AD98-544C-83BC-66D5819B6F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279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6473" rtl="0" eaLnBrk="1" latinLnBrk="0" hangingPunct="1">
        <a:lnSpc>
          <a:spcPct val="90000"/>
        </a:lnSpc>
        <a:spcBef>
          <a:spcPct val="0"/>
        </a:spcBef>
        <a:buNone/>
        <a:defRPr sz="37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118" indent="-194118" algn="l" defTabSz="776473" rtl="0" eaLnBrk="1" latinLnBrk="0" hangingPunct="1">
        <a:lnSpc>
          <a:spcPct val="90000"/>
        </a:lnSpc>
        <a:spcBef>
          <a:spcPts val="849"/>
        </a:spcBef>
        <a:buFont typeface="Arial" panose="020B0604020202020204" pitchFamily="34" charset="0"/>
        <a:buChar char="•"/>
        <a:defRPr sz="2378" kern="1200">
          <a:solidFill>
            <a:schemeClr val="tx1"/>
          </a:solidFill>
          <a:latin typeface="+mn-lt"/>
          <a:ea typeface="+mn-ea"/>
          <a:cs typeface="+mn-cs"/>
        </a:defRPr>
      </a:lvl1pPr>
      <a:lvl2pPr marL="582355" indent="-194118" algn="l" defTabSz="776473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38" kern="1200">
          <a:solidFill>
            <a:schemeClr val="tx1"/>
          </a:solidFill>
          <a:latin typeface="+mn-lt"/>
          <a:ea typeface="+mn-ea"/>
          <a:cs typeface="+mn-cs"/>
        </a:defRPr>
      </a:lvl2pPr>
      <a:lvl3pPr marL="970591" indent="-194118" algn="l" defTabSz="776473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698" kern="1200">
          <a:solidFill>
            <a:schemeClr val="tx1"/>
          </a:solidFill>
          <a:latin typeface="+mn-lt"/>
          <a:ea typeface="+mn-ea"/>
          <a:cs typeface="+mn-cs"/>
        </a:defRPr>
      </a:lvl3pPr>
      <a:lvl4pPr marL="1358828" indent="-194118" algn="l" defTabSz="776473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28" kern="1200">
          <a:solidFill>
            <a:schemeClr val="tx1"/>
          </a:solidFill>
          <a:latin typeface="+mn-lt"/>
          <a:ea typeface="+mn-ea"/>
          <a:cs typeface="+mn-cs"/>
        </a:defRPr>
      </a:lvl4pPr>
      <a:lvl5pPr marL="1747064" indent="-194118" algn="l" defTabSz="776473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28" kern="1200">
          <a:solidFill>
            <a:schemeClr val="tx1"/>
          </a:solidFill>
          <a:latin typeface="+mn-lt"/>
          <a:ea typeface="+mn-ea"/>
          <a:cs typeface="+mn-cs"/>
        </a:defRPr>
      </a:lvl5pPr>
      <a:lvl6pPr marL="2135301" indent="-194118" algn="l" defTabSz="776473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28" kern="1200">
          <a:solidFill>
            <a:schemeClr val="tx1"/>
          </a:solidFill>
          <a:latin typeface="+mn-lt"/>
          <a:ea typeface="+mn-ea"/>
          <a:cs typeface="+mn-cs"/>
        </a:defRPr>
      </a:lvl6pPr>
      <a:lvl7pPr marL="2523537" indent="-194118" algn="l" defTabSz="776473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28" kern="1200">
          <a:solidFill>
            <a:schemeClr val="tx1"/>
          </a:solidFill>
          <a:latin typeface="+mn-lt"/>
          <a:ea typeface="+mn-ea"/>
          <a:cs typeface="+mn-cs"/>
        </a:defRPr>
      </a:lvl7pPr>
      <a:lvl8pPr marL="2911774" indent="-194118" algn="l" defTabSz="776473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28" kern="1200">
          <a:solidFill>
            <a:schemeClr val="tx1"/>
          </a:solidFill>
          <a:latin typeface="+mn-lt"/>
          <a:ea typeface="+mn-ea"/>
          <a:cs typeface="+mn-cs"/>
        </a:defRPr>
      </a:lvl8pPr>
      <a:lvl9pPr marL="3300011" indent="-194118" algn="l" defTabSz="776473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6473" rtl="0" eaLnBrk="1" latinLnBrk="0" hangingPunct="1">
        <a:defRPr sz="1528" kern="1200">
          <a:solidFill>
            <a:schemeClr val="tx1"/>
          </a:solidFill>
          <a:latin typeface="+mn-lt"/>
          <a:ea typeface="+mn-ea"/>
          <a:cs typeface="+mn-cs"/>
        </a:defRPr>
      </a:lvl1pPr>
      <a:lvl2pPr marL="388237" algn="l" defTabSz="776473" rtl="0" eaLnBrk="1" latinLnBrk="0" hangingPunct="1">
        <a:defRPr sz="1528" kern="1200">
          <a:solidFill>
            <a:schemeClr val="tx1"/>
          </a:solidFill>
          <a:latin typeface="+mn-lt"/>
          <a:ea typeface="+mn-ea"/>
          <a:cs typeface="+mn-cs"/>
        </a:defRPr>
      </a:lvl2pPr>
      <a:lvl3pPr marL="776473" algn="l" defTabSz="776473" rtl="0" eaLnBrk="1" latinLnBrk="0" hangingPunct="1">
        <a:defRPr sz="1528" kern="1200">
          <a:solidFill>
            <a:schemeClr val="tx1"/>
          </a:solidFill>
          <a:latin typeface="+mn-lt"/>
          <a:ea typeface="+mn-ea"/>
          <a:cs typeface="+mn-cs"/>
        </a:defRPr>
      </a:lvl3pPr>
      <a:lvl4pPr marL="1164710" algn="l" defTabSz="776473" rtl="0" eaLnBrk="1" latinLnBrk="0" hangingPunct="1">
        <a:defRPr sz="1528" kern="1200">
          <a:solidFill>
            <a:schemeClr val="tx1"/>
          </a:solidFill>
          <a:latin typeface="+mn-lt"/>
          <a:ea typeface="+mn-ea"/>
          <a:cs typeface="+mn-cs"/>
        </a:defRPr>
      </a:lvl4pPr>
      <a:lvl5pPr marL="1552946" algn="l" defTabSz="776473" rtl="0" eaLnBrk="1" latinLnBrk="0" hangingPunct="1">
        <a:defRPr sz="1528" kern="1200">
          <a:solidFill>
            <a:schemeClr val="tx1"/>
          </a:solidFill>
          <a:latin typeface="+mn-lt"/>
          <a:ea typeface="+mn-ea"/>
          <a:cs typeface="+mn-cs"/>
        </a:defRPr>
      </a:lvl5pPr>
      <a:lvl6pPr marL="1941183" algn="l" defTabSz="776473" rtl="0" eaLnBrk="1" latinLnBrk="0" hangingPunct="1">
        <a:defRPr sz="1528" kern="1200">
          <a:solidFill>
            <a:schemeClr val="tx1"/>
          </a:solidFill>
          <a:latin typeface="+mn-lt"/>
          <a:ea typeface="+mn-ea"/>
          <a:cs typeface="+mn-cs"/>
        </a:defRPr>
      </a:lvl6pPr>
      <a:lvl7pPr marL="2329419" algn="l" defTabSz="776473" rtl="0" eaLnBrk="1" latinLnBrk="0" hangingPunct="1">
        <a:defRPr sz="1528" kern="1200">
          <a:solidFill>
            <a:schemeClr val="tx1"/>
          </a:solidFill>
          <a:latin typeface="+mn-lt"/>
          <a:ea typeface="+mn-ea"/>
          <a:cs typeface="+mn-cs"/>
        </a:defRPr>
      </a:lvl7pPr>
      <a:lvl8pPr marL="2717656" algn="l" defTabSz="776473" rtl="0" eaLnBrk="1" latinLnBrk="0" hangingPunct="1">
        <a:defRPr sz="1528" kern="1200">
          <a:solidFill>
            <a:schemeClr val="tx1"/>
          </a:solidFill>
          <a:latin typeface="+mn-lt"/>
          <a:ea typeface="+mn-ea"/>
          <a:cs typeface="+mn-cs"/>
        </a:defRPr>
      </a:lvl8pPr>
      <a:lvl9pPr marL="3105893" algn="l" defTabSz="776473" rtl="0" eaLnBrk="1" latinLnBrk="0" hangingPunct="1">
        <a:defRPr sz="15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2187390-A6C0-E94E-BED8-3AB53A4862B7}"/>
              </a:ext>
            </a:extLst>
          </p:cNvPr>
          <p:cNvSpPr/>
          <p:nvPr/>
        </p:nvSpPr>
        <p:spPr>
          <a:xfrm>
            <a:off x="617870" y="1749941"/>
            <a:ext cx="7446073" cy="3365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8334" tIns="59168" rIns="118334" bIns="59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2329"/>
          </a:p>
        </p:txBody>
      </p:sp>
      <p:sp>
        <p:nvSpPr>
          <p:cNvPr id="7" name="Forma libre 6">
            <a:extLst>
              <a:ext uri="{FF2B5EF4-FFF2-40B4-BE49-F238E27FC236}">
                <a16:creationId xmlns:a16="http://schemas.microsoft.com/office/drawing/2014/main" id="{F8080D07-2107-C54D-A455-44E935BCFDF8}"/>
              </a:ext>
            </a:extLst>
          </p:cNvPr>
          <p:cNvSpPr/>
          <p:nvPr/>
        </p:nvSpPr>
        <p:spPr>
          <a:xfrm>
            <a:off x="0" y="-38206"/>
            <a:ext cx="2808514" cy="7642412"/>
          </a:xfrm>
          <a:custGeom>
            <a:avLst/>
            <a:gdLst>
              <a:gd name="connsiteX0" fmla="*/ 4584700 w 4584700"/>
              <a:gd name="connsiteY0" fmla="*/ 0 h 5905500"/>
              <a:gd name="connsiteX1" fmla="*/ 1625600 w 4584700"/>
              <a:gd name="connsiteY1" fmla="*/ 5905500 h 5905500"/>
              <a:gd name="connsiteX2" fmla="*/ 0 w 4584700"/>
              <a:gd name="connsiteY2" fmla="*/ 5905500 h 5905500"/>
              <a:gd name="connsiteX3" fmla="*/ 0 w 4584700"/>
              <a:gd name="connsiteY3" fmla="*/ 25400 h 5905500"/>
              <a:gd name="connsiteX4" fmla="*/ 4584700 w 4584700"/>
              <a:gd name="connsiteY4" fmla="*/ 0 h 590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700" h="5905500">
                <a:moveTo>
                  <a:pt x="4584700" y="0"/>
                </a:moveTo>
                <a:lnTo>
                  <a:pt x="1625600" y="5905500"/>
                </a:lnTo>
                <a:lnTo>
                  <a:pt x="0" y="5905500"/>
                </a:lnTo>
                <a:lnTo>
                  <a:pt x="0" y="25400"/>
                </a:lnTo>
                <a:lnTo>
                  <a:pt x="4584700" y="0"/>
                </a:lnTo>
                <a:close/>
              </a:path>
            </a:pathLst>
          </a:custGeom>
          <a:solidFill>
            <a:srgbClr val="128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8334" tIns="59168" rIns="118334" bIns="59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2329" dirty="0"/>
          </a:p>
        </p:txBody>
      </p:sp>
      <p:sp>
        <p:nvSpPr>
          <p:cNvPr id="8" name="Forma libre 7">
            <a:extLst>
              <a:ext uri="{FF2B5EF4-FFF2-40B4-BE49-F238E27FC236}">
                <a16:creationId xmlns:a16="http://schemas.microsoft.com/office/drawing/2014/main" id="{C4CC3B84-CBA6-934C-9831-02859778B5DF}"/>
              </a:ext>
            </a:extLst>
          </p:cNvPr>
          <p:cNvSpPr/>
          <p:nvPr/>
        </p:nvSpPr>
        <p:spPr>
          <a:xfrm>
            <a:off x="-524999" y="5827039"/>
            <a:ext cx="1443516" cy="4379279"/>
          </a:xfrm>
          <a:custGeom>
            <a:avLst/>
            <a:gdLst>
              <a:gd name="connsiteX0" fmla="*/ 4584700 w 4584700"/>
              <a:gd name="connsiteY0" fmla="*/ 0 h 5905500"/>
              <a:gd name="connsiteX1" fmla="*/ 1625600 w 4584700"/>
              <a:gd name="connsiteY1" fmla="*/ 5905500 h 5905500"/>
              <a:gd name="connsiteX2" fmla="*/ 0 w 4584700"/>
              <a:gd name="connsiteY2" fmla="*/ 5905500 h 5905500"/>
              <a:gd name="connsiteX3" fmla="*/ 0 w 4584700"/>
              <a:gd name="connsiteY3" fmla="*/ 25400 h 5905500"/>
              <a:gd name="connsiteX4" fmla="*/ 4584700 w 4584700"/>
              <a:gd name="connsiteY4" fmla="*/ 0 h 590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700" h="5905500">
                <a:moveTo>
                  <a:pt x="4584700" y="0"/>
                </a:moveTo>
                <a:lnTo>
                  <a:pt x="1625600" y="5905500"/>
                </a:lnTo>
                <a:lnTo>
                  <a:pt x="0" y="5905500"/>
                </a:lnTo>
                <a:lnTo>
                  <a:pt x="0" y="25400"/>
                </a:lnTo>
                <a:lnTo>
                  <a:pt x="4584700" y="0"/>
                </a:lnTo>
                <a:close/>
              </a:path>
            </a:pathLst>
          </a:custGeom>
          <a:solidFill>
            <a:srgbClr val="4CA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8334" tIns="59168" rIns="118334" bIns="59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2329" dirty="0"/>
          </a:p>
        </p:txBody>
      </p:sp>
      <p:sp>
        <p:nvSpPr>
          <p:cNvPr id="9" name="Paralelogramo 8">
            <a:extLst>
              <a:ext uri="{FF2B5EF4-FFF2-40B4-BE49-F238E27FC236}">
                <a16:creationId xmlns:a16="http://schemas.microsoft.com/office/drawing/2014/main" id="{0DC3F95A-792B-F945-9C1B-39453245030A}"/>
              </a:ext>
            </a:extLst>
          </p:cNvPr>
          <p:cNvSpPr/>
          <p:nvPr/>
        </p:nvSpPr>
        <p:spPr>
          <a:xfrm>
            <a:off x="1687324" y="679690"/>
            <a:ext cx="7145639" cy="1119072"/>
          </a:xfrm>
          <a:prstGeom prst="parallelogram">
            <a:avLst>
              <a:gd name="adj" fmla="val 3156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8334" tIns="59168" rIns="118334" bIns="59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2329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E991C30-E1FD-0E4A-AB7F-C17EA542EA69}"/>
              </a:ext>
            </a:extLst>
          </p:cNvPr>
          <p:cNvSpPr txBox="1"/>
          <p:nvPr/>
        </p:nvSpPr>
        <p:spPr>
          <a:xfrm>
            <a:off x="2300420" y="773274"/>
            <a:ext cx="428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spc="77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CERTIFICADO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A2579FA-294A-0A40-8098-96959ACD76DB}"/>
              </a:ext>
            </a:extLst>
          </p:cNvPr>
          <p:cNvSpPr txBox="1"/>
          <p:nvPr/>
        </p:nvSpPr>
        <p:spPr>
          <a:xfrm>
            <a:off x="2342946" y="1354471"/>
            <a:ext cx="373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Instalación Equipos GPS</a:t>
            </a:r>
            <a:endParaRPr lang="es-CL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42681A9-B6B6-A34A-9D16-BF104372E9ED}"/>
              </a:ext>
            </a:extLst>
          </p:cNvPr>
          <p:cNvSpPr txBox="1"/>
          <p:nvPr/>
        </p:nvSpPr>
        <p:spPr>
          <a:xfrm>
            <a:off x="1366752" y="2741251"/>
            <a:ext cx="579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Por medio del presente documento, 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MIGPS S.A. RUT 76.272.389-1 </a:t>
            </a:r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certifica que el cliente cuenta con </a:t>
            </a:r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solución GPS </a:t>
            </a:r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implementada en la siguiente patente:</a:t>
            </a:r>
          </a:p>
          <a:p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778EACB-60A5-3C40-8F99-C7E7935FF26F}"/>
              </a:ext>
            </a:extLst>
          </p:cNvPr>
          <p:cNvSpPr txBox="1"/>
          <p:nvPr/>
        </p:nvSpPr>
        <p:spPr>
          <a:xfrm>
            <a:off x="130634" y="9543937"/>
            <a:ext cx="18322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900" b="1">
                <a:latin typeface="Arial" panose="020B0604020202020204" pitchFamily="34" charset="0"/>
                <a:cs typeface="Arial" panose="020B0604020202020204" pitchFamily="34" charset="0"/>
              </a:rPr>
              <a:t>Octubre/</a:t>
            </a:r>
            <a:r>
              <a:rPr lang="es-CL" sz="900" b="1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4BE0A84-DB73-A845-9F98-42694C3344A8}"/>
              </a:ext>
            </a:extLst>
          </p:cNvPr>
          <p:cNvSpPr txBox="1"/>
          <p:nvPr/>
        </p:nvSpPr>
        <p:spPr>
          <a:xfrm>
            <a:off x="1366752" y="5067322"/>
            <a:ext cx="5796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776473"/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Se extiende el presente certificado a petición de nuestro </a:t>
            </a:r>
            <a:r>
              <a:rPr lang="es-CL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cliente </a:t>
            </a:r>
            <a:r>
              <a:rPr lang="es-CL" sz="1200" dirty="0"/>
              <a:t>SALFA - ARRENDADORA DE VEHICULOS S.A.</a:t>
            </a:r>
            <a:r>
              <a:rPr lang="es-CL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Para lo que estime conveniente.</a:t>
            </a:r>
          </a:p>
          <a:p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Certificado tiene fecha de vencimiento de 6 meses.</a:t>
            </a:r>
          </a:p>
          <a:p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2DA11B4-33C4-DD4D-A449-5556DFD539CF}"/>
              </a:ext>
            </a:extLst>
          </p:cNvPr>
          <p:cNvSpPr txBox="1"/>
          <p:nvPr/>
        </p:nvSpPr>
        <p:spPr>
          <a:xfrm>
            <a:off x="1366752" y="9048278"/>
            <a:ext cx="5796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>
                <a:latin typeface="Arial" panose="020B0604020202020204" pitchFamily="34" charset="0"/>
                <a:cs typeface="Arial" panose="020B0604020202020204" pitchFamily="34" charset="0"/>
              </a:rPr>
              <a:t>Por favor </a:t>
            </a:r>
            <a:r>
              <a:rPr lang="es-CL" sz="1000" b="1" dirty="0">
                <a:latin typeface="Arial" panose="020B0604020202020204" pitchFamily="34" charset="0"/>
                <a:cs typeface="Arial" panose="020B0604020202020204" pitchFamily="34" charset="0"/>
              </a:rPr>
              <a:t>valide </a:t>
            </a:r>
            <a:r>
              <a:rPr lang="es-CL" sz="1000" dirty="0">
                <a:latin typeface="Arial" panose="020B0604020202020204" pitchFamily="34" charset="0"/>
                <a:cs typeface="Arial" panose="020B0604020202020204" pitchFamily="34" charset="0"/>
              </a:rPr>
              <a:t>la existencia o vigencia del presente móvil llamando al número </a:t>
            </a:r>
            <a:r>
              <a:rPr lang="es-CL" sz="1000" b="1" dirty="0">
                <a:latin typeface="Arial" panose="020B0604020202020204" pitchFamily="34" charset="0"/>
                <a:cs typeface="Arial" panose="020B0604020202020204" pitchFamily="34" charset="0"/>
              </a:rPr>
              <a:t>800 400 110</a:t>
            </a:r>
            <a:r>
              <a:rPr lang="es-CL" sz="1000" dirty="0">
                <a:latin typeface="Arial" panose="020B0604020202020204" pitchFamily="34" charset="0"/>
                <a:cs typeface="Arial" panose="020B0604020202020204" pitchFamily="34" charset="0"/>
              </a:rPr>
              <a:t> o escriba un correo a </a:t>
            </a:r>
            <a:r>
              <a:rPr lang="es-CL" sz="1000" b="1" dirty="0">
                <a:latin typeface="Arial" panose="020B0604020202020204" pitchFamily="34" charset="0"/>
                <a:cs typeface="Arial" panose="020B0604020202020204" pitchFamily="34" charset="0"/>
              </a:rPr>
              <a:t>SAC@wisetrack.cl </a:t>
            </a:r>
            <a:r>
              <a:rPr lang="es-CL" sz="1000" dirty="0">
                <a:latin typeface="Arial" panose="020B0604020202020204" pitchFamily="34" charset="0"/>
                <a:cs typeface="Arial" panose="020B0604020202020204" pitchFamily="34" charset="0"/>
              </a:rPr>
              <a:t>para verificar información.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7114BBB-3EA6-FA48-AB3A-135D919785DF}"/>
              </a:ext>
            </a:extLst>
          </p:cNvPr>
          <p:cNvSpPr txBox="1"/>
          <p:nvPr/>
        </p:nvSpPr>
        <p:spPr>
          <a:xfrm>
            <a:off x="4296956" y="9543938"/>
            <a:ext cx="3435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Marchant Pereira 201, Piso 9 y 10, Providencia, Santiago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D9092D8-9725-AE43-BA89-773A66F11BFC}"/>
              </a:ext>
            </a:extLst>
          </p:cNvPr>
          <p:cNvSpPr txBox="1"/>
          <p:nvPr/>
        </p:nvSpPr>
        <p:spPr>
          <a:xfrm>
            <a:off x="1442421" y="8306398"/>
            <a:ext cx="579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L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L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Soporte y Servicio al Cliente</a:t>
            </a:r>
          </a:p>
          <a:p>
            <a:pPr algn="ctr"/>
            <a:r>
              <a:rPr lang="es-CL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MIGPS S.A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1B2239-FD9A-4E6E-BED3-48DDFFF31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468" y="6357359"/>
            <a:ext cx="1704975" cy="21717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4834B9C-E0F4-4155-8050-64A199B7B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90" y="843938"/>
            <a:ext cx="1323975" cy="790575"/>
          </a:xfrm>
          <a:prstGeom prst="rect">
            <a:avLst/>
          </a:prstGeom>
        </p:spPr>
      </p:pic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DD473D8B-136A-48CA-B02C-537722EE3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26794"/>
              </p:ext>
            </p:extLst>
          </p:nvPr>
        </p:nvGraphicFramePr>
        <p:xfrm>
          <a:off x="1207046" y="3567496"/>
          <a:ext cx="6179820" cy="15300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81874">
                  <a:extLst>
                    <a:ext uri="{9D8B030D-6E8A-4147-A177-3AD203B41FA5}">
                      <a16:colId xmlns:a16="http://schemas.microsoft.com/office/drawing/2014/main" val="3461479805"/>
                    </a:ext>
                  </a:extLst>
                </a:gridCol>
                <a:gridCol w="4597946">
                  <a:extLst>
                    <a:ext uri="{9D8B030D-6E8A-4147-A177-3AD203B41FA5}">
                      <a16:colId xmlns:a16="http://schemas.microsoft.com/office/drawing/2014/main" val="3824625371"/>
                    </a:ext>
                  </a:extLst>
                </a:gridCol>
              </a:tblGrid>
              <a:tr h="153369">
                <a:tc>
                  <a:txBody>
                    <a:bodyPr/>
                    <a:lstStyle/>
                    <a:p>
                      <a:r>
                        <a:t>RAZÓN SOCIAL</a:t>
                      </a:r>
                    </a:p>
                  </a:txBody>
                  <a:tcPr marL="36000" marR="360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 SALFA - ARRENDADORA DE VEHICULOS S.A.</a:t>
                      </a:r>
                    </a:p>
                  </a:txBody>
                  <a:tcPr marL="36000" marR="360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131936"/>
                  </a:ext>
                </a:extLst>
              </a:tr>
              <a:tr h="162148">
                <a:tc>
                  <a:txBody>
                    <a:bodyPr/>
                    <a:lstStyle/>
                    <a:p>
                      <a:r>
                        <a:t>RUT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77225200-5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149598"/>
                  </a:ext>
                </a:extLst>
              </a:tr>
              <a:tr h="411607">
                <a:tc>
                  <a:txBody>
                    <a:bodyPr/>
                    <a:lstStyle/>
                    <a:p>
                      <a:r>
                        <a:t>SOLUCIÓN IMPLEMENTADA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GPS + CC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5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t>PATENTE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SFXY-93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81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074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45750</TotalTime>
  <Words>151</Words>
  <Application>Microsoft Office PowerPoint</Application>
  <PresentationFormat>Personalizado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Pia Rios</dc:creator>
  <cp:lastModifiedBy>Andres Maldonado</cp:lastModifiedBy>
  <cp:revision>162</cp:revision>
  <dcterms:created xsi:type="dcterms:W3CDTF">2019-07-22T17:27:16Z</dcterms:created>
  <dcterms:modified xsi:type="dcterms:W3CDTF">2023-10-02T14:17:53Z</dcterms:modified>
</cp:coreProperties>
</file>