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9" r:id="rId4"/>
    <p:sldId id="301" r:id="rId5"/>
    <p:sldId id="266" r:id="rId6"/>
    <p:sldId id="265" r:id="rId7"/>
    <p:sldId id="273" r:id="rId8"/>
    <p:sldId id="300" r:id="rId9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A88C3E-907A-4FD1-B5EF-3E4CB2D02D09}">
  <a:tblStyle styleId="{4EA88C3E-907A-4FD1-B5EF-3E4CB2D02D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11" autoAdjust="0"/>
  </p:normalViewPr>
  <p:slideViewPr>
    <p:cSldViewPr snapToGrid="0">
      <p:cViewPr varScale="1">
        <p:scale>
          <a:sx n="81" d="100"/>
          <a:sy n="81" d="100"/>
        </p:scale>
        <p:origin x="10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Eigenheer" userId="713009939a490ad5" providerId="LiveId" clId="{D8A41754-4F82-46A5-A49E-169F39752AD4}"/>
    <pc:docChg chg="custSel modSld">
      <pc:chgData name="André Eigenheer" userId="713009939a490ad5" providerId="LiveId" clId="{D8A41754-4F82-46A5-A49E-169F39752AD4}" dt="2021-09-15T17:19:28.048" v="275" actId="1076"/>
      <pc:docMkLst>
        <pc:docMk/>
      </pc:docMkLst>
      <pc:sldChg chg="addSp delSp modSp mod">
        <pc:chgData name="André Eigenheer" userId="713009939a490ad5" providerId="LiveId" clId="{D8A41754-4F82-46A5-A49E-169F39752AD4}" dt="2021-09-15T17:19:28.048" v="275" actId="1076"/>
        <pc:sldMkLst>
          <pc:docMk/>
          <pc:sldMk cId="0" sldId="265"/>
        </pc:sldMkLst>
        <pc:spChg chg="add del mod">
          <ac:chgData name="André Eigenheer" userId="713009939a490ad5" providerId="LiveId" clId="{D8A41754-4F82-46A5-A49E-169F39752AD4}" dt="2021-09-15T17:15:41.403" v="226" actId="478"/>
          <ac:spMkLst>
            <pc:docMk/>
            <pc:sldMk cId="0" sldId="265"/>
            <ac:spMk id="3" creationId="{35B45EA1-18B9-4343-907A-1DCD0E94EEAC}"/>
          </ac:spMkLst>
        </pc:spChg>
        <pc:spChg chg="add del mod">
          <ac:chgData name="André Eigenheer" userId="713009939a490ad5" providerId="LiveId" clId="{D8A41754-4F82-46A5-A49E-169F39752AD4}" dt="2021-09-15T17:15:49.928" v="232" actId="478"/>
          <ac:spMkLst>
            <pc:docMk/>
            <pc:sldMk cId="0" sldId="265"/>
            <ac:spMk id="5" creationId="{4416B671-F293-4840-AC3A-0C3635B03654}"/>
          </ac:spMkLst>
        </pc:spChg>
        <pc:spChg chg="add del mod">
          <ac:chgData name="André Eigenheer" userId="713009939a490ad5" providerId="LiveId" clId="{D8A41754-4F82-46A5-A49E-169F39752AD4}" dt="2021-09-15T17:15:56.113" v="237" actId="478"/>
          <ac:spMkLst>
            <pc:docMk/>
            <pc:sldMk cId="0" sldId="265"/>
            <ac:spMk id="7" creationId="{F55C41F5-AB85-43B1-BF73-955B2E35747B}"/>
          </ac:spMkLst>
        </pc:spChg>
        <pc:spChg chg="add del mod">
          <ac:chgData name="André Eigenheer" userId="713009939a490ad5" providerId="LiveId" clId="{D8A41754-4F82-46A5-A49E-169F39752AD4}" dt="2021-09-15T17:16:00.571" v="241" actId="478"/>
          <ac:spMkLst>
            <pc:docMk/>
            <pc:sldMk cId="0" sldId="265"/>
            <ac:spMk id="9" creationId="{F3FE5399-EA0B-4F8C-9DE8-51824B363C95}"/>
          </ac:spMkLst>
        </pc:spChg>
        <pc:spChg chg="add del mod">
          <ac:chgData name="André Eigenheer" userId="713009939a490ad5" providerId="LiveId" clId="{D8A41754-4F82-46A5-A49E-169F39752AD4}" dt="2021-09-15T17:16:11.880" v="249" actId="478"/>
          <ac:spMkLst>
            <pc:docMk/>
            <pc:sldMk cId="0" sldId="265"/>
            <ac:spMk id="11" creationId="{478D3402-1A6E-41DD-B72E-3510282B3E41}"/>
          </ac:spMkLst>
        </pc:spChg>
        <pc:spChg chg="add del mod">
          <ac:chgData name="André Eigenheer" userId="713009939a490ad5" providerId="LiveId" clId="{D8A41754-4F82-46A5-A49E-169F39752AD4}" dt="2021-09-15T17:16:18.672" v="253" actId="478"/>
          <ac:spMkLst>
            <pc:docMk/>
            <pc:sldMk cId="0" sldId="265"/>
            <ac:spMk id="13" creationId="{501B305C-475F-4C70-AA92-F1050CD3138D}"/>
          </ac:spMkLst>
        </pc:spChg>
        <pc:spChg chg="add mod">
          <ac:chgData name="André Eigenheer" userId="713009939a490ad5" providerId="LiveId" clId="{D8A41754-4F82-46A5-A49E-169F39752AD4}" dt="2021-09-15T17:18:36.330" v="267" actId="339"/>
          <ac:spMkLst>
            <pc:docMk/>
            <pc:sldMk cId="0" sldId="265"/>
            <ac:spMk id="14" creationId="{37DA9406-7D8D-4CFD-B384-C7D17A826799}"/>
          </ac:spMkLst>
        </pc:spChg>
        <pc:spChg chg="add mod">
          <ac:chgData name="André Eigenheer" userId="713009939a490ad5" providerId="LiveId" clId="{D8A41754-4F82-46A5-A49E-169F39752AD4}" dt="2021-09-15T17:16:24.308" v="254" actId="1076"/>
          <ac:spMkLst>
            <pc:docMk/>
            <pc:sldMk cId="0" sldId="265"/>
            <ac:spMk id="69" creationId="{BB577D0A-8CA8-46AD-85DB-08A57037ADD2}"/>
          </ac:spMkLst>
        </pc:spChg>
        <pc:spChg chg="add mod">
          <ac:chgData name="André Eigenheer" userId="713009939a490ad5" providerId="LiveId" clId="{D8A41754-4F82-46A5-A49E-169F39752AD4}" dt="2021-09-15T17:19:19.069" v="274" actId="1076"/>
          <ac:spMkLst>
            <pc:docMk/>
            <pc:sldMk cId="0" sldId="265"/>
            <ac:spMk id="85" creationId="{8F2462A0-9A5F-475F-A9FF-97481E580ED9}"/>
          </ac:spMkLst>
        </pc:spChg>
        <pc:spChg chg="del mod">
          <ac:chgData name="André Eigenheer" userId="713009939a490ad5" providerId="LiveId" clId="{D8A41754-4F82-46A5-A49E-169F39752AD4}" dt="2021-09-15T17:15:36.929" v="224" actId="478"/>
          <ac:spMkLst>
            <pc:docMk/>
            <pc:sldMk cId="0" sldId="265"/>
            <ac:spMk id="712" creationId="{00000000-0000-0000-0000-000000000000}"/>
          </ac:spMkLst>
        </pc:spChg>
        <pc:spChg chg="del mod">
          <ac:chgData name="André Eigenheer" userId="713009939a490ad5" providerId="LiveId" clId="{D8A41754-4F82-46A5-A49E-169F39752AD4}" dt="2021-09-15T17:15:47.568" v="230" actId="478"/>
          <ac:spMkLst>
            <pc:docMk/>
            <pc:sldMk cId="0" sldId="265"/>
            <ac:spMk id="713" creationId="{00000000-0000-0000-0000-000000000000}"/>
          </ac:spMkLst>
        </pc:spChg>
        <pc:spChg chg="mod">
          <ac:chgData name="André Eigenheer" userId="713009939a490ad5" providerId="LiveId" clId="{D8A41754-4F82-46A5-A49E-169F39752AD4}" dt="2021-09-15T17:17:23.754" v="263" actId="1076"/>
          <ac:spMkLst>
            <pc:docMk/>
            <pc:sldMk cId="0" sldId="265"/>
            <ac:spMk id="715" creationId="{00000000-0000-0000-0000-000000000000}"/>
          </ac:spMkLst>
        </pc:spChg>
        <pc:spChg chg="del mod">
          <ac:chgData name="André Eigenheer" userId="713009939a490ad5" providerId="LiveId" clId="{D8A41754-4F82-46A5-A49E-169F39752AD4}" dt="2021-09-15T17:15:58.519" v="239" actId="478"/>
          <ac:spMkLst>
            <pc:docMk/>
            <pc:sldMk cId="0" sldId="265"/>
            <ac:spMk id="716" creationId="{00000000-0000-0000-0000-000000000000}"/>
          </ac:spMkLst>
        </pc:spChg>
        <pc:spChg chg="del mod">
          <ac:chgData name="André Eigenheer" userId="713009939a490ad5" providerId="LiveId" clId="{D8A41754-4F82-46A5-A49E-169F39752AD4}" dt="2021-09-15T17:16:08.388" v="247" actId="478"/>
          <ac:spMkLst>
            <pc:docMk/>
            <pc:sldMk cId="0" sldId="265"/>
            <ac:spMk id="717" creationId="{00000000-0000-0000-0000-000000000000}"/>
          </ac:spMkLst>
        </pc:spChg>
        <pc:spChg chg="del mod">
          <ac:chgData name="André Eigenheer" userId="713009939a490ad5" providerId="LiveId" clId="{D8A41754-4F82-46A5-A49E-169F39752AD4}" dt="2021-09-15T17:16:16.360" v="251" actId="478"/>
          <ac:spMkLst>
            <pc:docMk/>
            <pc:sldMk cId="0" sldId="265"/>
            <ac:spMk id="718" creationId="{00000000-0000-0000-0000-000000000000}"/>
          </ac:spMkLst>
        </pc:spChg>
        <pc:spChg chg="del mod">
          <ac:chgData name="André Eigenheer" userId="713009939a490ad5" providerId="LiveId" clId="{D8A41754-4F82-46A5-A49E-169F39752AD4}" dt="2021-09-15T17:15:53.521" v="235" actId="478"/>
          <ac:spMkLst>
            <pc:docMk/>
            <pc:sldMk cId="0" sldId="265"/>
            <ac:spMk id="719" creationId="{00000000-0000-0000-0000-000000000000}"/>
          </ac:spMkLst>
        </pc:spChg>
        <pc:spChg chg="mod">
          <ac:chgData name="André Eigenheer" userId="713009939a490ad5" providerId="LiveId" clId="{D8A41754-4F82-46A5-A49E-169F39752AD4}" dt="2021-09-15T17:19:28.048" v="275" actId="1076"/>
          <ac:spMkLst>
            <pc:docMk/>
            <pc:sldMk cId="0" sldId="265"/>
            <ac:spMk id="722" creationId="{00000000-0000-0000-0000-000000000000}"/>
          </ac:spMkLst>
        </pc:spChg>
        <pc:grpChg chg="del">
          <ac:chgData name="André Eigenheer" userId="713009939a490ad5" providerId="LiveId" clId="{D8A41754-4F82-46A5-A49E-169F39752AD4}" dt="2021-09-15T17:15:43.628" v="227" actId="478"/>
          <ac:grpSpMkLst>
            <pc:docMk/>
            <pc:sldMk cId="0" sldId="265"/>
            <ac:grpSpMk id="724" creationId="{00000000-0000-0000-0000-000000000000}"/>
          </ac:grpSpMkLst>
        </pc:grpChg>
        <pc:grpChg chg="del">
          <ac:chgData name="André Eigenheer" userId="713009939a490ad5" providerId="LiveId" clId="{D8A41754-4F82-46A5-A49E-169F39752AD4}" dt="2021-09-15T17:16:02.191" v="242" actId="478"/>
          <ac:grpSpMkLst>
            <pc:docMk/>
            <pc:sldMk cId="0" sldId="265"/>
            <ac:grpSpMk id="729" creationId="{00000000-0000-0000-0000-000000000000}"/>
          </ac:grpSpMkLst>
        </pc:grpChg>
        <pc:grpChg chg="del">
          <ac:chgData name="André Eigenheer" userId="713009939a490ad5" providerId="LiveId" clId="{D8A41754-4F82-46A5-A49E-169F39752AD4}" dt="2021-09-15T17:15:45.167" v="228" actId="478"/>
          <ac:grpSpMkLst>
            <pc:docMk/>
            <pc:sldMk cId="0" sldId="265"/>
            <ac:grpSpMk id="740" creationId="{00000000-0000-0000-0000-000000000000}"/>
          </ac:grpSpMkLst>
        </pc:grpChg>
        <pc:grpChg chg="del">
          <ac:chgData name="André Eigenheer" userId="713009939a490ad5" providerId="LiveId" clId="{D8A41754-4F82-46A5-A49E-169F39752AD4}" dt="2021-09-15T17:16:25.510" v="255" actId="478"/>
          <ac:grpSpMkLst>
            <pc:docMk/>
            <pc:sldMk cId="0" sldId="265"/>
            <ac:grpSpMk id="750" creationId="{00000000-0000-0000-0000-000000000000}"/>
          </ac:grpSpMkLst>
        </pc:grpChg>
        <pc:grpChg chg="del">
          <ac:chgData name="André Eigenheer" userId="713009939a490ad5" providerId="LiveId" clId="{D8A41754-4F82-46A5-A49E-169F39752AD4}" dt="2021-09-15T17:16:03.230" v="243" actId="478"/>
          <ac:grpSpMkLst>
            <pc:docMk/>
            <pc:sldMk cId="0" sldId="265"/>
            <ac:grpSpMk id="769" creationId="{00000000-0000-0000-0000-000000000000}"/>
          </ac:grpSpMkLst>
        </pc:grpChg>
        <pc:grpChg chg="del">
          <ac:chgData name="André Eigenheer" userId="713009939a490ad5" providerId="LiveId" clId="{D8A41754-4F82-46A5-A49E-169F39752AD4}" dt="2021-09-15T17:16:26.498" v="256" actId="478"/>
          <ac:grpSpMkLst>
            <pc:docMk/>
            <pc:sldMk cId="0" sldId="265"/>
            <ac:grpSpMk id="772" creationId="{00000000-0000-0000-0000-000000000000}"/>
          </ac:grpSpMkLst>
        </pc:grpChg>
        <pc:picChg chg="add mod">
          <ac:chgData name="André Eigenheer" userId="713009939a490ad5" providerId="LiveId" clId="{D8A41754-4F82-46A5-A49E-169F39752AD4}" dt="2021-09-15T17:16:56.184" v="258" actId="1076"/>
          <ac:picMkLst>
            <pc:docMk/>
            <pc:sldMk cId="0" sldId="265"/>
            <ac:picMk id="81" creationId="{8F36816F-D4A9-47BA-84C1-E26259318703}"/>
          </ac:picMkLst>
        </pc:picChg>
        <pc:picChg chg="add mod">
          <ac:chgData name="André Eigenheer" userId="713009939a490ad5" providerId="LiveId" clId="{D8A41754-4F82-46A5-A49E-169F39752AD4}" dt="2021-09-15T17:17:07.340" v="260" actId="1076"/>
          <ac:picMkLst>
            <pc:docMk/>
            <pc:sldMk cId="0" sldId="265"/>
            <ac:picMk id="82" creationId="{D458A7AC-050B-4F49-B01E-8419C4E35F74}"/>
          </ac:picMkLst>
        </pc:picChg>
        <pc:picChg chg="add del mod">
          <ac:chgData name="André Eigenheer" userId="713009939a490ad5" providerId="LiveId" clId="{D8A41754-4F82-46A5-A49E-169F39752AD4}" dt="2021-09-15T17:17:17.562" v="262" actId="478"/>
          <ac:picMkLst>
            <pc:docMk/>
            <pc:sldMk cId="0" sldId="265"/>
            <ac:picMk id="83" creationId="{344E47F0-E259-4DAA-A978-63EF811099B8}"/>
          </ac:picMkLst>
        </pc:picChg>
      </pc:sldChg>
      <pc:sldChg chg="addSp delSp modSp mod">
        <pc:chgData name="André Eigenheer" userId="713009939a490ad5" providerId="LiveId" clId="{D8A41754-4F82-46A5-A49E-169F39752AD4}" dt="2021-09-15T16:17:05.926" v="219" actId="1076"/>
        <pc:sldMkLst>
          <pc:docMk/>
          <pc:sldMk cId="0" sldId="266"/>
        </pc:sldMkLst>
        <pc:spChg chg="add del mod">
          <ac:chgData name="André Eigenheer" userId="713009939a490ad5" providerId="LiveId" clId="{D8A41754-4F82-46A5-A49E-169F39752AD4}" dt="2021-09-15T16:15:02.126" v="89" actId="478"/>
          <ac:spMkLst>
            <pc:docMk/>
            <pc:sldMk cId="0" sldId="266"/>
            <ac:spMk id="3" creationId="{EE6987EA-5562-4BE8-BCA5-BF5E55F61AA4}"/>
          </ac:spMkLst>
        </pc:spChg>
        <pc:spChg chg="mod">
          <ac:chgData name="André Eigenheer" userId="713009939a490ad5" providerId="LiveId" clId="{D8A41754-4F82-46A5-A49E-169F39752AD4}" dt="2021-09-15T16:17:05.926" v="219" actId="1076"/>
          <ac:spMkLst>
            <pc:docMk/>
            <pc:sldMk cId="0" sldId="266"/>
            <ac:spMk id="782" creationId="{00000000-0000-0000-0000-000000000000}"/>
          </ac:spMkLst>
        </pc:spChg>
        <pc:spChg chg="mod">
          <ac:chgData name="André Eigenheer" userId="713009939a490ad5" providerId="LiveId" clId="{D8A41754-4F82-46A5-A49E-169F39752AD4}" dt="2021-09-15T16:13:30.889" v="52" actId="20577"/>
          <ac:spMkLst>
            <pc:docMk/>
            <pc:sldMk cId="0" sldId="266"/>
            <ac:spMk id="783" creationId="{00000000-0000-0000-0000-000000000000}"/>
          </ac:spMkLst>
        </pc:spChg>
        <pc:spChg chg="del mod">
          <ac:chgData name="André Eigenheer" userId="713009939a490ad5" providerId="LiveId" clId="{D8A41754-4F82-46A5-A49E-169F39752AD4}" dt="2021-09-15T16:14:45.411" v="83" actId="478"/>
          <ac:spMkLst>
            <pc:docMk/>
            <pc:sldMk cId="0" sldId="266"/>
            <ac:spMk id="784" creationId="{00000000-0000-0000-0000-000000000000}"/>
          </ac:spMkLst>
        </pc:spChg>
        <pc:spChg chg="del mod">
          <ac:chgData name="André Eigenheer" userId="713009939a490ad5" providerId="LiveId" clId="{D8A41754-4F82-46A5-A49E-169F39752AD4}" dt="2021-09-15T16:14:55.838" v="87" actId="478"/>
          <ac:spMkLst>
            <pc:docMk/>
            <pc:sldMk cId="0" sldId="266"/>
            <ac:spMk id="785" creationId="{00000000-0000-0000-0000-000000000000}"/>
          </ac:spMkLst>
        </pc:spChg>
        <pc:spChg chg="del mod">
          <ac:chgData name="André Eigenheer" userId="713009939a490ad5" providerId="LiveId" clId="{D8A41754-4F82-46A5-A49E-169F39752AD4}" dt="2021-09-15T16:14:49.270" v="85" actId="478"/>
          <ac:spMkLst>
            <pc:docMk/>
            <pc:sldMk cId="0" sldId="266"/>
            <ac:spMk id="786" creationId="{00000000-0000-0000-0000-000000000000}"/>
          </ac:spMkLst>
        </pc:spChg>
        <pc:spChg chg="del mod">
          <ac:chgData name="André Eigenheer" userId="713009939a490ad5" providerId="LiveId" clId="{D8A41754-4F82-46A5-A49E-169F39752AD4}" dt="2021-09-15T16:15:07.672" v="91" actId="478"/>
          <ac:spMkLst>
            <pc:docMk/>
            <pc:sldMk cId="0" sldId="266"/>
            <ac:spMk id="787" creationId="{00000000-0000-0000-0000-000000000000}"/>
          </ac:spMkLst>
        </pc:spChg>
      </pc:sldChg>
    </pc:docChg>
  </pc:docChgLst>
  <pc:docChgLst>
    <pc:chgData name="André" userId="713009939a490ad5" providerId="LiveId" clId="{617B0061-4CF6-4E2C-9AC4-1AE5BA59A661}"/>
    <pc:docChg chg="modSld">
      <pc:chgData name="André" userId="713009939a490ad5" providerId="LiveId" clId="{617B0061-4CF6-4E2C-9AC4-1AE5BA59A661}" dt="2021-09-15T15:41:03.550" v="15" actId="6549"/>
      <pc:docMkLst>
        <pc:docMk/>
      </pc:docMkLst>
      <pc:sldChg chg="modSp mod">
        <pc:chgData name="André" userId="713009939a490ad5" providerId="LiveId" clId="{617B0061-4CF6-4E2C-9AC4-1AE5BA59A661}" dt="2021-09-15T15:41:03.550" v="15" actId="6549"/>
        <pc:sldMkLst>
          <pc:docMk/>
          <pc:sldMk cId="0" sldId="265"/>
        </pc:sldMkLst>
        <pc:spChg chg="mod">
          <ac:chgData name="André" userId="713009939a490ad5" providerId="LiveId" clId="{617B0061-4CF6-4E2C-9AC4-1AE5BA59A661}" dt="2021-09-15T15:41:03.550" v="15" actId="6549"/>
          <ac:spMkLst>
            <pc:docMk/>
            <pc:sldMk cId="0" sldId="265"/>
            <ac:spMk id="713" creationId="{00000000-0000-0000-0000-000000000000}"/>
          </ac:spMkLst>
        </pc:spChg>
        <pc:spChg chg="mod">
          <ac:chgData name="André" userId="713009939a490ad5" providerId="LiveId" clId="{617B0061-4CF6-4E2C-9AC4-1AE5BA59A661}" dt="2021-09-15T15:40:50.619" v="6" actId="20577"/>
          <ac:spMkLst>
            <pc:docMk/>
            <pc:sldMk cId="0" sldId="265"/>
            <ac:spMk id="714" creationId="{00000000-0000-0000-0000-000000000000}"/>
          </ac:spMkLst>
        </pc:spChg>
        <pc:spChg chg="mod">
          <ac:chgData name="André" userId="713009939a490ad5" providerId="LiveId" clId="{617B0061-4CF6-4E2C-9AC4-1AE5BA59A661}" dt="2021-09-15T15:40:58.416" v="14" actId="20577"/>
          <ac:spMkLst>
            <pc:docMk/>
            <pc:sldMk cId="0" sldId="265"/>
            <ac:spMk id="7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ok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ok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ok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536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Base - mexer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Trabalhar nos desafios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916184070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916184070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55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2" r:id="rId6"/>
    <p:sldLayoutId id="2147483665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Resolução </a:t>
            </a:r>
            <a:r>
              <a:rPr lang="en" dirty="0">
                <a:solidFill>
                  <a:schemeClr val="accent2"/>
                </a:solidFill>
              </a:rPr>
              <a:t>‘Case Eleva’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André Augusto Eigenheer</a:t>
            </a:r>
            <a:endParaRPr dirty="0"/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usando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Angular </a:t>
            </a:r>
            <a:r>
              <a:rPr lang="en" dirty="0">
                <a:solidFill>
                  <a:schemeClr val="accent1"/>
                </a:solidFill>
              </a:rPr>
              <a:t>e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.Net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0AA375F-069E-482C-9D0A-F377AF82D3FC}"/>
              </a:ext>
            </a:extLst>
          </p:cNvPr>
          <p:cNvSpPr/>
          <p:nvPr/>
        </p:nvSpPr>
        <p:spPr>
          <a:xfrm>
            <a:off x="0" y="0"/>
            <a:ext cx="9144000" cy="663547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Controle e cadastro de escolas e turmas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Entendo o caso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Aprendendo e aplicando Angular e .Net 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Mão na massa!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Acompanhe no VS Code 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Mostrando o código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Itens da </a:t>
            </a:r>
            <a:r>
              <a:rPr lang="en" dirty="0">
                <a:solidFill>
                  <a:schemeClr val="accent2"/>
                </a:solidFill>
              </a:rPr>
              <a:t>‘Apresentação’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907495E-7530-4D90-877B-D2AFE114D1CA}"/>
              </a:ext>
            </a:extLst>
          </p:cNvPr>
          <p:cNvSpPr/>
          <p:nvPr/>
        </p:nvSpPr>
        <p:spPr>
          <a:xfrm>
            <a:off x="0" y="0"/>
            <a:ext cx="9144000" cy="663547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Entendendo o caso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BR" dirty="0"/>
              <a:t>Controle e cadastro de escolas e turmas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D9F2BD-48C8-4677-B11A-3BD95BAB71F7}"/>
              </a:ext>
            </a:extLst>
          </p:cNvPr>
          <p:cNvSpPr/>
          <p:nvPr/>
        </p:nvSpPr>
        <p:spPr>
          <a:xfrm>
            <a:off x="0" y="0"/>
            <a:ext cx="9144000" cy="663547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23B"/>
              </a:buClr>
              <a:buSzPts val="2000"/>
              <a:buFont typeface="Fira Code"/>
              <a:buNone/>
              <a:tabLst/>
              <a:defRPr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Mão na massa!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BR" dirty="0"/>
              <a:t>Aprendendo e aplicando Angular e </a:t>
            </a:r>
            <a:r>
              <a:rPr lang="pt-BR" dirty="0" err="1"/>
              <a:t>.Net</a:t>
            </a:r>
            <a:r>
              <a:rPr lang="pt-BR" dirty="0"/>
              <a:t>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D9F2BD-48C8-4677-B11A-3BD95BAB71F7}"/>
              </a:ext>
            </a:extLst>
          </p:cNvPr>
          <p:cNvSpPr/>
          <p:nvPr/>
        </p:nvSpPr>
        <p:spPr>
          <a:xfrm>
            <a:off x="0" y="0"/>
            <a:ext cx="9144000" cy="663547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51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xfrm>
            <a:off x="3932200" y="2331172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dirty="0">
                <a:solidFill>
                  <a:schemeClr val="accent3"/>
                </a:solidFill>
              </a:rPr>
              <a:t>Curso </a:t>
            </a:r>
            <a:r>
              <a:rPr lang="pt-BR" dirty="0" err="1">
                <a:solidFill>
                  <a:schemeClr val="accent3"/>
                </a:solidFill>
              </a:rPr>
              <a:t>Udemy</a:t>
            </a:r>
            <a:r>
              <a:rPr lang="pt-BR" dirty="0">
                <a:solidFill>
                  <a:schemeClr val="accent3"/>
                </a:solidFill>
              </a:rPr>
              <a:t>;</a:t>
            </a: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pt-BR" dirty="0">
              <a:solidFill>
                <a:schemeClr val="accent3"/>
              </a:solidFill>
            </a:endParaRP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dirty="0">
                <a:solidFill>
                  <a:schemeClr val="accent3"/>
                </a:solidFill>
              </a:rPr>
              <a:t>Tutoriais;</a:t>
            </a: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pt-BR" dirty="0">
              <a:solidFill>
                <a:schemeClr val="accent3"/>
              </a:solidFill>
            </a:endParaRP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dirty="0">
                <a:solidFill>
                  <a:schemeClr val="accent3"/>
                </a:solidFill>
              </a:rPr>
              <a:t>Comunidade Dev. De Rio Claro;</a:t>
            </a: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pt-BR" dirty="0">
              <a:solidFill>
                <a:schemeClr val="accent3"/>
              </a:solidFill>
            </a:endParaRP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dirty="0">
                <a:solidFill>
                  <a:schemeClr val="accent3"/>
                </a:solidFill>
              </a:rPr>
              <a:t>Mentor;</a:t>
            </a: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pt-BR" dirty="0">
              <a:solidFill>
                <a:schemeClr val="accent3"/>
              </a:solidFill>
            </a:endParaRP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dirty="0" err="1">
                <a:solidFill>
                  <a:schemeClr val="accent3"/>
                </a:solidFill>
              </a:rPr>
              <a:t>Stack</a:t>
            </a:r>
            <a:r>
              <a:rPr lang="pt-BR" dirty="0">
                <a:solidFill>
                  <a:schemeClr val="accent3"/>
                </a:solidFill>
              </a:rPr>
              <a:t> Overflow;</a:t>
            </a: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pt-BR" dirty="0">
              <a:solidFill>
                <a:schemeClr val="accent3"/>
              </a:solidFill>
            </a:endParaRP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dirty="0" err="1">
                <a:solidFill>
                  <a:schemeClr val="accent3"/>
                </a:solidFill>
              </a:rPr>
              <a:t>Alura</a:t>
            </a:r>
            <a:r>
              <a:rPr lang="pt-BR" dirty="0">
                <a:solidFill>
                  <a:schemeClr val="accent3"/>
                </a:solidFill>
              </a:rPr>
              <a:t> Cursos;</a:t>
            </a: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pt-BR" dirty="0">
              <a:solidFill>
                <a:schemeClr val="accent3"/>
              </a:solidFill>
            </a:endParaRP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pt-BR" dirty="0">
              <a:solidFill>
                <a:schemeClr val="accent3"/>
              </a:solidFill>
            </a:endParaRPr>
          </a:p>
          <a:p>
            <a:pPr marL="76158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4FA293-6237-40C3-9355-3B20F6C02617}"/>
              </a:ext>
            </a:extLst>
          </p:cNvPr>
          <p:cNvSpPr/>
          <p:nvPr/>
        </p:nvSpPr>
        <p:spPr>
          <a:xfrm>
            <a:off x="0" y="0"/>
            <a:ext cx="9144000" cy="663547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52F1D7-9DC5-4FAD-8644-0E701BFFB17F}"/>
              </a:ext>
            </a:extLst>
          </p:cNvPr>
          <p:cNvSpPr/>
          <p:nvPr/>
        </p:nvSpPr>
        <p:spPr>
          <a:xfrm>
            <a:off x="17229" y="-70237"/>
            <a:ext cx="9144000" cy="663547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</a:t>
            </a:r>
            <a:endParaRPr dirty="0"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43470" y="143007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.Net</a:t>
            </a:r>
            <a:endParaRPr dirty="0"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Alguns </a:t>
            </a:r>
            <a:r>
              <a:rPr lang="en" dirty="0">
                <a:solidFill>
                  <a:schemeClr val="accent2"/>
                </a:solidFill>
              </a:rPr>
              <a:t>‘Desafios encontrados’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337875" y="1152525"/>
            <a:ext cx="517582" cy="4023875"/>
            <a:chOff x="1337875" y="1152525"/>
            <a:chExt cx="517582" cy="4023875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349357" y="4560800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36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C6DC80FF-780B-42DA-98AA-BC7AB8607E25}"/>
              </a:ext>
            </a:extLst>
          </p:cNvPr>
          <p:cNvSpPr/>
          <p:nvPr/>
        </p:nvSpPr>
        <p:spPr>
          <a:xfrm>
            <a:off x="0" y="0"/>
            <a:ext cx="9144000" cy="663547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Google Shape;712;p36">
            <a:extLst>
              <a:ext uri="{FF2B5EF4-FFF2-40B4-BE49-F238E27FC236}">
                <a16:creationId xmlns:a16="http://schemas.microsoft.com/office/drawing/2014/main" id="{BB577D0A-8CA8-46AD-85DB-08A57037ADD2}"/>
              </a:ext>
            </a:extLst>
          </p:cNvPr>
          <p:cNvSpPr txBox="1">
            <a:spLocks/>
          </p:cNvSpPr>
          <p:nvPr/>
        </p:nvSpPr>
        <p:spPr>
          <a:xfrm>
            <a:off x="2459310" y="1939732"/>
            <a:ext cx="2330700" cy="9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BR" dirty="0"/>
              <a:t>&lt; </a:t>
            </a:r>
          </a:p>
          <a:p>
            <a:pPr marL="0" indent="0"/>
            <a:r>
              <a:rPr lang="pt-BR" dirty="0"/>
              <a:t>- </a:t>
            </a:r>
            <a:r>
              <a:rPr lang="pt-BR" dirty="0" err="1"/>
              <a:t>Mockar</a:t>
            </a:r>
            <a:r>
              <a:rPr lang="pt-BR" dirty="0"/>
              <a:t> a Aplicação;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- </a:t>
            </a:r>
            <a:r>
              <a:rPr lang="pt-BR" dirty="0" err="1"/>
              <a:t>TypeScript</a:t>
            </a:r>
            <a:r>
              <a:rPr lang="pt-BR" dirty="0"/>
              <a:t>; </a:t>
            </a:r>
          </a:p>
          <a:p>
            <a:pPr marL="0" indent="0"/>
            <a:r>
              <a:rPr lang="pt-BR" dirty="0"/>
              <a:t>&gt;</a:t>
            </a:r>
          </a:p>
        </p:txBody>
      </p:sp>
      <p:pic>
        <p:nvPicPr>
          <p:cNvPr id="81" name="Imagem 80">
            <a:extLst>
              <a:ext uri="{FF2B5EF4-FFF2-40B4-BE49-F238E27FC236}">
                <a16:creationId xmlns:a16="http://schemas.microsoft.com/office/drawing/2014/main" id="{8F36816F-D4A9-47BA-84C1-E2625931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71" y="1715338"/>
            <a:ext cx="391510" cy="395765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D458A7AC-050B-4F49-B01E-8419C4E35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165" y="1710309"/>
            <a:ext cx="370465" cy="371907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7DA9406-7D8D-4CFD-B384-C7D17A826799}"/>
              </a:ext>
            </a:extLst>
          </p:cNvPr>
          <p:cNvSpPr/>
          <p:nvPr/>
        </p:nvSpPr>
        <p:spPr>
          <a:xfrm>
            <a:off x="5747657" y="1768478"/>
            <a:ext cx="2330700" cy="1606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Google Shape;712;p36">
            <a:extLst>
              <a:ext uri="{FF2B5EF4-FFF2-40B4-BE49-F238E27FC236}">
                <a16:creationId xmlns:a16="http://schemas.microsoft.com/office/drawing/2014/main" id="{8F2462A0-9A5F-475F-A9FF-97481E580ED9}"/>
              </a:ext>
            </a:extLst>
          </p:cNvPr>
          <p:cNvSpPr txBox="1">
            <a:spLocks/>
          </p:cNvSpPr>
          <p:nvPr/>
        </p:nvSpPr>
        <p:spPr>
          <a:xfrm>
            <a:off x="5861703" y="2606403"/>
            <a:ext cx="2330700" cy="134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&lt;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 Entendimento de uma nova linguagem;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Problemas com diferentes versões;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Erros e não saber como trata-los;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Extensões que não funcionavam;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&gt;</a:t>
            </a:r>
          </a:p>
          <a:p>
            <a:pPr marL="0" indent="0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“Não tenha medo de cometer erros. Tenha medo de não aprender com eles.”&gt;</a:t>
            </a:r>
            <a:endParaRPr dirty="0"/>
          </a:p>
        </p:txBody>
      </p:sp>
      <p:sp>
        <p:nvSpPr>
          <p:cNvPr id="880" name="Google Shape;880;p4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1" name="Google Shape;881;p4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808E6E-52EB-4C6E-B7B2-4929EF7A3AC2}"/>
              </a:ext>
            </a:extLst>
          </p:cNvPr>
          <p:cNvSpPr/>
          <p:nvPr/>
        </p:nvSpPr>
        <p:spPr>
          <a:xfrm>
            <a:off x="0" y="0"/>
            <a:ext cx="9144000" cy="663547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23B"/>
              </a:buClr>
              <a:buSzPts val="2000"/>
              <a:buFont typeface="Fira Code"/>
              <a:buNone/>
              <a:tabLst/>
              <a:defRPr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Mostrando o código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Acompanhe no VS Code</a:t>
            </a:r>
            <a:r>
              <a:rPr lang="pt-BR" dirty="0"/>
              <a:t>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D9F2BD-48C8-4677-B11A-3BD95BAB71F7}"/>
              </a:ext>
            </a:extLst>
          </p:cNvPr>
          <p:cNvSpPr/>
          <p:nvPr/>
        </p:nvSpPr>
        <p:spPr>
          <a:xfrm>
            <a:off x="0" y="0"/>
            <a:ext cx="9144000" cy="663547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6992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249</Words>
  <Application>Microsoft Office PowerPoint</Application>
  <PresentationFormat>Apresentação na tela (16:9)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Montserrat</vt:lpstr>
      <vt:lpstr>Fira Code</vt:lpstr>
      <vt:lpstr>Programming Language Workshop for Beginners by Slidesgo</vt:lpstr>
      <vt:lpstr>Resolução ‘Case Eleva’ {</vt:lpstr>
      <vt:lpstr>01</vt:lpstr>
      <vt:lpstr>01 {</vt:lpstr>
      <vt:lpstr>02 {</vt:lpstr>
      <vt:lpstr>Ferramentas {</vt:lpstr>
      <vt:lpstr>Alguns ‘Desafios encontrados’{</vt:lpstr>
      <vt:lpstr>Apresentação do PowerPoint</vt:lpstr>
      <vt:lpstr>03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‘Case Eleva’ {</dc:title>
  <dc:creator>Milene</dc:creator>
  <cp:lastModifiedBy>André Eigenheer</cp:lastModifiedBy>
  <cp:revision>2</cp:revision>
  <dcterms:modified xsi:type="dcterms:W3CDTF">2021-09-15T17:19:30Z</dcterms:modified>
</cp:coreProperties>
</file>