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n%C3%A1lise" TargetMode="External"/><Relationship Id="rId7" Type="http://schemas.openxmlformats.org/officeDocument/2006/relationships/image" Target="../media/image8.svg"/><Relationship Id="rId2" Type="http://schemas.openxmlformats.org/officeDocument/2006/relationships/hyperlink" Target="https://pt.wiktionary.org/wiki/transliterado" TargetMode="External"/><Relationship Id="rId1" Type="http://schemas.openxmlformats.org/officeDocument/2006/relationships/hyperlink" Target="https://pt.wikipedia.org/wiki/L%C3%ADngua_grega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%C3%ADngua_grega" TargetMode="External"/><Relationship Id="rId7" Type="http://schemas.openxmlformats.org/officeDocument/2006/relationships/hyperlink" Target="https://pt.wikipedia.org/wiki/An%C3%A1lise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pt.wiktionary.org/wiki/transliterado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490B0-4EFE-461F-960F-0AE987522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F7429F8-4FBA-452E-9872-FFCA96CF2480}">
      <dgm:prSet/>
      <dgm:spPr/>
      <dgm:t>
        <a:bodyPr/>
        <a:lstStyle/>
        <a:p>
          <a:r>
            <a:rPr lang="pt-BR"/>
            <a:t>Análise dados  de Logs para melhora de um software.</a:t>
          </a:r>
          <a:endParaRPr lang="en-US"/>
        </a:p>
      </dgm:t>
    </dgm:pt>
    <dgm:pt modelId="{17A20568-F312-4BB3-BAFC-A64CCE20E184}" type="parTrans" cxnId="{54B1A21E-4D09-4085-BF40-AEABAD6A1C3A}">
      <dgm:prSet/>
      <dgm:spPr/>
      <dgm:t>
        <a:bodyPr/>
        <a:lstStyle/>
        <a:p>
          <a:endParaRPr lang="en-US"/>
        </a:p>
      </dgm:t>
    </dgm:pt>
    <dgm:pt modelId="{5BA04664-FE3F-42B2-8877-F5BE33DFA92E}" type="sibTrans" cxnId="{54B1A21E-4D09-4085-BF40-AEABAD6A1C3A}">
      <dgm:prSet/>
      <dgm:spPr/>
      <dgm:t>
        <a:bodyPr/>
        <a:lstStyle/>
        <a:p>
          <a:endParaRPr lang="en-US"/>
        </a:p>
      </dgm:t>
    </dgm:pt>
    <dgm:pt modelId="{3FB43B44-F71D-4EC1-A99B-34FCB0A15569}">
      <dgm:prSet/>
      <dgm:spPr/>
      <dgm:t>
        <a:bodyPr/>
        <a:lstStyle/>
        <a:p>
          <a:r>
            <a:rPr lang="pt-BR"/>
            <a:t>Logs são a representação da saúde de um sistema dentro de um servidor, com isso o que podemos usar para que as nossas aplicações tenham menos gargalos e como elas podem ser comportar  num futuro usando análise de dados.</a:t>
          </a:r>
          <a:endParaRPr lang="en-US"/>
        </a:p>
      </dgm:t>
    </dgm:pt>
    <dgm:pt modelId="{3ED0738A-8BD4-487E-B817-8FB94E877D25}" type="parTrans" cxnId="{F410E781-BFD3-4882-9836-781991523A70}">
      <dgm:prSet/>
      <dgm:spPr/>
      <dgm:t>
        <a:bodyPr/>
        <a:lstStyle/>
        <a:p>
          <a:endParaRPr lang="en-US"/>
        </a:p>
      </dgm:t>
    </dgm:pt>
    <dgm:pt modelId="{19F02829-ABC8-4AB9-95A7-9C12B32219D2}" type="sibTrans" cxnId="{F410E781-BFD3-4882-9836-781991523A70}">
      <dgm:prSet/>
      <dgm:spPr/>
      <dgm:t>
        <a:bodyPr/>
        <a:lstStyle/>
        <a:p>
          <a:endParaRPr lang="en-US"/>
        </a:p>
      </dgm:t>
    </dgm:pt>
    <dgm:pt modelId="{EC6573CA-3154-4DA6-A66B-64F49B64151B}" type="pres">
      <dgm:prSet presAssocID="{CF8490B0-4EFE-461F-960F-0AE98752261C}" presName="root" presStyleCnt="0">
        <dgm:presLayoutVars>
          <dgm:dir/>
          <dgm:resizeHandles val="exact"/>
        </dgm:presLayoutVars>
      </dgm:prSet>
      <dgm:spPr/>
    </dgm:pt>
    <dgm:pt modelId="{E50FBD9D-E829-4C2E-99C3-F392351BC881}" type="pres">
      <dgm:prSet presAssocID="{DF7429F8-4FBA-452E-9872-FFCA96CF2480}" presName="compNode" presStyleCnt="0"/>
      <dgm:spPr/>
    </dgm:pt>
    <dgm:pt modelId="{33A5C339-1245-40CC-B1F9-6D61892D1048}" type="pres">
      <dgm:prSet presAssocID="{DF7429F8-4FBA-452E-9872-FFCA96CF24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58AD7D-0372-4FEE-BF19-12A27A661CC1}" type="pres">
      <dgm:prSet presAssocID="{DF7429F8-4FBA-452E-9872-FFCA96CF2480}" presName="spaceRect" presStyleCnt="0"/>
      <dgm:spPr/>
    </dgm:pt>
    <dgm:pt modelId="{846BAAEC-BCF2-4750-A56E-CC4F9E6DABE2}" type="pres">
      <dgm:prSet presAssocID="{DF7429F8-4FBA-452E-9872-FFCA96CF2480}" presName="textRect" presStyleLbl="revTx" presStyleIdx="0" presStyleCnt="2">
        <dgm:presLayoutVars>
          <dgm:chMax val="1"/>
          <dgm:chPref val="1"/>
        </dgm:presLayoutVars>
      </dgm:prSet>
      <dgm:spPr/>
    </dgm:pt>
    <dgm:pt modelId="{434504D4-A8A6-4FFE-A010-8C7959A0C15B}" type="pres">
      <dgm:prSet presAssocID="{5BA04664-FE3F-42B2-8877-F5BE33DFA92E}" presName="sibTrans" presStyleCnt="0"/>
      <dgm:spPr/>
    </dgm:pt>
    <dgm:pt modelId="{DFE51070-246B-45CC-ACB3-2F45F2CD3AE7}" type="pres">
      <dgm:prSet presAssocID="{3FB43B44-F71D-4EC1-A99B-34FCB0A15569}" presName="compNode" presStyleCnt="0"/>
      <dgm:spPr/>
    </dgm:pt>
    <dgm:pt modelId="{22752244-ACD4-4982-9A18-6D4B7D6A547F}" type="pres">
      <dgm:prSet presAssocID="{3FB43B44-F71D-4EC1-A99B-34FCB0A155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6DB534-237F-42F1-B460-5779D4FD0D44}" type="pres">
      <dgm:prSet presAssocID="{3FB43B44-F71D-4EC1-A99B-34FCB0A15569}" presName="spaceRect" presStyleCnt="0"/>
      <dgm:spPr/>
    </dgm:pt>
    <dgm:pt modelId="{F0333585-22CE-4D0D-A2AE-C8F3B60FCC60}" type="pres">
      <dgm:prSet presAssocID="{3FB43B44-F71D-4EC1-A99B-34FCB0A1556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E46B01-8034-4F6A-8647-8AC5BE942D40}" type="presOf" srcId="{3FB43B44-F71D-4EC1-A99B-34FCB0A15569}" destId="{F0333585-22CE-4D0D-A2AE-C8F3B60FCC60}" srcOrd="0" destOrd="0" presId="urn:microsoft.com/office/officeart/2018/2/layout/IconLabelList"/>
    <dgm:cxn modelId="{54B1A21E-4D09-4085-BF40-AEABAD6A1C3A}" srcId="{CF8490B0-4EFE-461F-960F-0AE98752261C}" destId="{DF7429F8-4FBA-452E-9872-FFCA96CF2480}" srcOrd="0" destOrd="0" parTransId="{17A20568-F312-4BB3-BAFC-A64CCE20E184}" sibTransId="{5BA04664-FE3F-42B2-8877-F5BE33DFA92E}"/>
    <dgm:cxn modelId="{F410E781-BFD3-4882-9836-781991523A70}" srcId="{CF8490B0-4EFE-461F-960F-0AE98752261C}" destId="{3FB43B44-F71D-4EC1-A99B-34FCB0A15569}" srcOrd="1" destOrd="0" parTransId="{3ED0738A-8BD4-487E-B817-8FB94E877D25}" sibTransId="{19F02829-ABC8-4AB9-95A7-9C12B32219D2}"/>
    <dgm:cxn modelId="{6B3B26A5-0732-42A3-A9BF-7E8C1AA7A8E1}" type="presOf" srcId="{CF8490B0-4EFE-461F-960F-0AE98752261C}" destId="{EC6573CA-3154-4DA6-A66B-64F49B64151B}" srcOrd="0" destOrd="0" presId="urn:microsoft.com/office/officeart/2018/2/layout/IconLabelList"/>
    <dgm:cxn modelId="{B0CEF9D7-29EF-49AA-8E88-A390589E80ED}" type="presOf" srcId="{DF7429F8-4FBA-452E-9872-FFCA96CF2480}" destId="{846BAAEC-BCF2-4750-A56E-CC4F9E6DABE2}" srcOrd="0" destOrd="0" presId="urn:microsoft.com/office/officeart/2018/2/layout/IconLabelList"/>
    <dgm:cxn modelId="{83185ED8-0528-4407-87C9-D5CB21CFD827}" type="presParOf" srcId="{EC6573CA-3154-4DA6-A66B-64F49B64151B}" destId="{E50FBD9D-E829-4C2E-99C3-F392351BC881}" srcOrd="0" destOrd="0" presId="urn:microsoft.com/office/officeart/2018/2/layout/IconLabelList"/>
    <dgm:cxn modelId="{FBCE05AC-66B4-4F81-9F06-094FADA1DD6C}" type="presParOf" srcId="{E50FBD9D-E829-4C2E-99C3-F392351BC881}" destId="{33A5C339-1245-40CC-B1F9-6D61892D1048}" srcOrd="0" destOrd="0" presId="urn:microsoft.com/office/officeart/2018/2/layout/IconLabelList"/>
    <dgm:cxn modelId="{7D99581E-A470-4CFE-AD54-103A513F43AF}" type="presParOf" srcId="{E50FBD9D-E829-4C2E-99C3-F392351BC881}" destId="{0358AD7D-0372-4FEE-BF19-12A27A661CC1}" srcOrd="1" destOrd="0" presId="urn:microsoft.com/office/officeart/2018/2/layout/IconLabelList"/>
    <dgm:cxn modelId="{7642412F-B908-4011-8529-E088E194B4DD}" type="presParOf" srcId="{E50FBD9D-E829-4C2E-99C3-F392351BC881}" destId="{846BAAEC-BCF2-4750-A56E-CC4F9E6DABE2}" srcOrd="2" destOrd="0" presId="urn:microsoft.com/office/officeart/2018/2/layout/IconLabelList"/>
    <dgm:cxn modelId="{DFCE234F-2844-453B-8129-939B8E02F117}" type="presParOf" srcId="{EC6573CA-3154-4DA6-A66B-64F49B64151B}" destId="{434504D4-A8A6-4FFE-A010-8C7959A0C15B}" srcOrd="1" destOrd="0" presId="urn:microsoft.com/office/officeart/2018/2/layout/IconLabelList"/>
    <dgm:cxn modelId="{8F42E758-0BE4-42E7-8DDA-10A8F285E300}" type="presParOf" srcId="{EC6573CA-3154-4DA6-A66B-64F49B64151B}" destId="{DFE51070-246B-45CC-ACB3-2F45F2CD3AE7}" srcOrd="2" destOrd="0" presId="urn:microsoft.com/office/officeart/2018/2/layout/IconLabelList"/>
    <dgm:cxn modelId="{D6BA18B4-1012-49E9-9AEF-BB594EDF10F5}" type="presParOf" srcId="{DFE51070-246B-45CC-ACB3-2F45F2CD3AE7}" destId="{22752244-ACD4-4982-9A18-6D4B7D6A547F}" srcOrd="0" destOrd="0" presId="urn:microsoft.com/office/officeart/2018/2/layout/IconLabelList"/>
    <dgm:cxn modelId="{E726A388-A0BD-47D4-9B45-7E5E7E663ADC}" type="presParOf" srcId="{DFE51070-246B-45CC-ACB3-2F45F2CD3AE7}" destId="{606DB534-237F-42F1-B460-5779D4FD0D44}" srcOrd="1" destOrd="0" presId="urn:microsoft.com/office/officeart/2018/2/layout/IconLabelList"/>
    <dgm:cxn modelId="{BEA2E81A-5930-4FEB-A2C6-6D8A5A3E6870}" type="presParOf" srcId="{DFE51070-246B-45CC-ACB3-2F45F2CD3AE7}" destId="{F0333585-22CE-4D0D-A2AE-C8F3B60FCC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D16FF6-EA8C-40AD-AC09-4D874AA9C0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7D565B-F6F3-4024-BE86-DCE60C253A1A}">
      <dgm:prSet/>
      <dgm:spPr/>
      <dgm:t>
        <a:bodyPr/>
        <a:lstStyle/>
        <a:p>
          <a:r>
            <a:rPr lang="pt-BR" b="1"/>
            <a:t>Análise</a:t>
          </a:r>
          <a:r>
            <a:rPr lang="pt-BR"/>
            <a:t> (do </a:t>
          </a:r>
          <a:r>
            <a:rPr lang="pt-BR">
              <a:hlinkClick xmlns:r="http://schemas.openxmlformats.org/officeDocument/2006/relationships" r:id="rId1"/>
            </a:rPr>
            <a:t>grego</a:t>
          </a:r>
          <a:r>
            <a:rPr lang="pt-BR"/>
            <a:t> ανάλυσις, </a:t>
          </a:r>
          <a:r>
            <a:rPr lang="pt-BR">
              <a:hlinkClick xmlns:r="http://schemas.openxmlformats.org/officeDocument/2006/relationships" r:id="rId2"/>
            </a:rPr>
            <a:t>transl.</a:t>
          </a:r>
          <a:r>
            <a:rPr lang="pt-BR"/>
            <a:t> </a:t>
          </a:r>
          <a:r>
            <a:rPr lang="pt-BR" i="1"/>
            <a:t>análysis</a:t>
          </a:r>
          <a:r>
            <a:rPr lang="pt-BR"/>
            <a:t>, "dissolução") é o processo de decomposição de uma substância ou tópico complexo em seus diversos elementos constituintes, a fim de se obter uma melhor compreensão sua. </a:t>
          </a:r>
          <a:endParaRPr lang="en-US"/>
        </a:p>
      </dgm:t>
    </dgm:pt>
    <dgm:pt modelId="{5CC7F919-9F33-4817-84B2-2391BD4CD937}" type="parTrans" cxnId="{A066E2EE-B532-4D6E-A71F-5029E6A7DA18}">
      <dgm:prSet/>
      <dgm:spPr/>
      <dgm:t>
        <a:bodyPr/>
        <a:lstStyle/>
        <a:p>
          <a:endParaRPr lang="en-US"/>
        </a:p>
      </dgm:t>
    </dgm:pt>
    <dgm:pt modelId="{609C66A7-01AA-4614-BCA1-5D65D47822EE}" type="sibTrans" cxnId="{A066E2EE-B532-4D6E-A71F-5029E6A7DA18}">
      <dgm:prSet/>
      <dgm:spPr/>
      <dgm:t>
        <a:bodyPr/>
        <a:lstStyle/>
        <a:p>
          <a:endParaRPr lang="en-US"/>
        </a:p>
      </dgm:t>
    </dgm:pt>
    <dgm:pt modelId="{B15648BE-01F0-4ECB-B95F-6318C86162CF}">
      <dgm:prSet/>
      <dgm:spPr/>
      <dgm:t>
        <a:bodyPr/>
        <a:lstStyle/>
        <a:p>
          <a:r>
            <a:rPr lang="pt-BR">
              <a:hlinkClick xmlns:r="http://schemas.openxmlformats.org/officeDocument/2006/relationships" r:id="rId3"/>
            </a:rPr>
            <a:t>https://pt.wikipedia.org/wiki/An%C3%A1lise</a:t>
          </a:r>
          <a:endParaRPr lang="en-US"/>
        </a:p>
      </dgm:t>
    </dgm:pt>
    <dgm:pt modelId="{02F6345A-6F43-4425-97FE-EF14DE132297}" type="parTrans" cxnId="{A9D8FA7C-B50E-45F1-91FE-41A9F8A402DC}">
      <dgm:prSet/>
      <dgm:spPr/>
      <dgm:t>
        <a:bodyPr/>
        <a:lstStyle/>
        <a:p>
          <a:endParaRPr lang="en-US"/>
        </a:p>
      </dgm:t>
    </dgm:pt>
    <dgm:pt modelId="{D6DABC7A-AE50-4672-A532-FE9B835945AE}" type="sibTrans" cxnId="{A9D8FA7C-B50E-45F1-91FE-41A9F8A402DC}">
      <dgm:prSet/>
      <dgm:spPr/>
      <dgm:t>
        <a:bodyPr/>
        <a:lstStyle/>
        <a:p>
          <a:endParaRPr lang="en-US"/>
        </a:p>
      </dgm:t>
    </dgm:pt>
    <dgm:pt modelId="{8CDD1FDD-CFD0-4B46-9156-C709A316AF96}" type="pres">
      <dgm:prSet presAssocID="{E9D16FF6-EA8C-40AD-AC09-4D874AA9C0BE}" presName="root" presStyleCnt="0">
        <dgm:presLayoutVars>
          <dgm:dir/>
          <dgm:resizeHandles val="exact"/>
        </dgm:presLayoutVars>
      </dgm:prSet>
      <dgm:spPr/>
    </dgm:pt>
    <dgm:pt modelId="{52640741-B413-41F2-97CD-F0A1C37996D5}" type="pres">
      <dgm:prSet presAssocID="{317D565B-F6F3-4024-BE86-DCE60C253A1A}" presName="compNode" presStyleCnt="0"/>
      <dgm:spPr/>
    </dgm:pt>
    <dgm:pt modelId="{A35EB5D2-0CF6-49C9-A7B9-07F3D4AFE32A}" type="pres">
      <dgm:prSet presAssocID="{317D565B-F6F3-4024-BE86-DCE60C253A1A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11EF083-C042-41A4-B15F-E0BBF23038FD}" type="pres">
      <dgm:prSet presAssocID="{317D565B-F6F3-4024-BE86-DCE60C253A1A}" presName="spaceRect" presStyleCnt="0"/>
      <dgm:spPr/>
    </dgm:pt>
    <dgm:pt modelId="{9E1AA227-66A6-4B79-87DD-6E0E08379161}" type="pres">
      <dgm:prSet presAssocID="{317D565B-F6F3-4024-BE86-DCE60C253A1A}" presName="textRect" presStyleLbl="revTx" presStyleIdx="0" presStyleCnt="2">
        <dgm:presLayoutVars>
          <dgm:chMax val="1"/>
          <dgm:chPref val="1"/>
        </dgm:presLayoutVars>
      </dgm:prSet>
      <dgm:spPr/>
    </dgm:pt>
    <dgm:pt modelId="{6C7BB567-5098-4293-ACB9-D0F288573380}" type="pres">
      <dgm:prSet presAssocID="{609C66A7-01AA-4614-BCA1-5D65D47822EE}" presName="sibTrans" presStyleCnt="0"/>
      <dgm:spPr/>
    </dgm:pt>
    <dgm:pt modelId="{CD33BA05-A0D5-4E0F-A4B6-7A667C165B4C}" type="pres">
      <dgm:prSet presAssocID="{B15648BE-01F0-4ECB-B95F-6318C86162CF}" presName="compNode" presStyleCnt="0"/>
      <dgm:spPr/>
    </dgm:pt>
    <dgm:pt modelId="{C78EB26A-0C85-4A17-8923-90455AEB92EA}" type="pres">
      <dgm:prSet presAssocID="{B15648BE-01F0-4ECB-B95F-6318C86162CF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1C8E115-6E54-40B2-A0F9-A03528538D7E}" type="pres">
      <dgm:prSet presAssocID="{B15648BE-01F0-4ECB-B95F-6318C86162CF}" presName="spaceRect" presStyleCnt="0"/>
      <dgm:spPr/>
    </dgm:pt>
    <dgm:pt modelId="{7922BB29-2B4F-40BA-8133-2CB123BA782D}" type="pres">
      <dgm:prSet presAssocID="{B15648BE-01F0-4ECB-B95F-6318C86162C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849E25F-ED27-43B2-B6BD-289AC213EB0B}" type="presOf" srcId="{317D565B-F6F3-4024-BE86-DCE60C253A1A}" destId="{9E1AA227-66A6-4B79-87DD-6E0E08379161}" srcOrd="0" destOrd="0" presId="urn:microsoft.com/office/officeart/2018/2/layout/IconLabelList"/>
    <dgm:cxn modelId="{15C95F49-EE45-462B-9255-CE2C0BFB085A}" type="presOf" srcId="{E9D16FF6-EA8C-40AD-AC09-4D874AA9C0BE}" destId="{8CDD1FDD-CFD0-4B46-9156-C709A316AF96}" srcOrd="0" destOrd="0" presId="urn:microsoft.com/office/officeart/2018/2/layout/IconLabelList"/>
    <dgm:cxn modelId="{A9D8FA7C-B50E-45F1-91FE-41A9F8A402DC}" srcId="{E9D16FF6-EA8C-40AD-AC09-4D874AA9C0BE}" destId="{B15648BE-01F0-4ECB-B95F-6318C86162CF}" srcOrd="1" destOrd="0" parTransId="{02F6345A-6F43-4425-97FE-EF14DE132297}" sibTransId="{D6DABC7A-AE50-4672-A532-FE9B835945AE}"/>
    <dgm:cxn modelId="{B77483D5-F9F9-4134-B8DA-787E3C263E85}" type="presOf" srcId="{B15648BE-01F0-4ECB-B95F-6318C86162CF}" destId="{7922BB29-2B4F-40BA-8133-2CB123BA782D}" srcOrd="0" destOrd="0" presId="urn:microsoft.com/office/officeart/2018/2/layout/IconLabelList"/>
    <dgm:cxn modelId="{A066E2EE-B532-4D6E-A71F-5029E6A7DA18}" srcId="{E9D16FF6-EA8C-40AD-AC09-4D874AA9C0BE}" destId="{317D565B-F6F3-4024-BE86-DCE60C253A1A}" srcOrd="0" destOrd="0" parTransId="{5CC7F919-9F33-4817-84B2-2391BD4CD937}" sibTransId="{609C66A7-01AA-4614-BCA1-5D65D47822EE}"/>
    <dgm:cxn modelId="{CD155C28-2718-4285-A135-39BEB5C6A839}" type="presParOf" srcId="{8CDD1FDD-CFD0-4B46-9156-C709A316AF96}" destId="{52640741-B413-41F2-97CD-F0A1C37996D5}" srcOrd="0" destOrd="0" presId="urn:microsoft.com/office/officeart/2018/2/layout/IconLabelList"/>
    <dgm:cxn modelId="{9F925E56-9AB5-4CF9-82D1-1846BDFAB8D1}" type="presParOf" srcId="{52640741-B413-41F2-97CD-F0A1C37996D5}" destId="{A35EB5D2-0CF6-49C9-A7B9-07F3D4AFE32A}" srcOrd="0" destOrd="0" presId="urn:microsoft.com/office/officeart/2018/2/layout/IconLabelList"/>
    <dgm:cxn modelId="{58BF2061-9BC4-437A-9662-C8D9A7CFCE26}" type="presParOf" srcId="{52640741-B413-41F2-97CD-F0A1C37996D5}" destId="{E11EF083-C042-41A4-B15F-E0BBF23038FD}" srcOrd="1" destOrd="0" presId="urn:microsoft.com/office/officeart/2018/2/layout/IconLabelList"/>
    <dgm:cxn modelId="{04AFF9DE-395F-46D8-A27D-255F06B90055}" type="presParOf" srcId="{52640741-B413-41F2-97CD-F0A1C37996D5}" destId="{9E1AA227-66A6-4B79-87DD-6E0E08379161}" srcOrd="2" destOrd="0" presId="urn:microsoft.com/office/officeart/2018/2/layout/IconLabelList"/>
    <dgm:cxn modelId="{86A4141F-B44E-438C-A477-E8FCDF14D68D}" type="presParOf" srcId="{8CDD1FDD-CFD0-4B46-9156-C709A316AF96}" destId="{6C7BB567-5098-4293-ACB9-D0F288573380}" srcOrd="1" destOrd="0" presId="urn:microsoft.com/office/officeart/2018/2/layout/IconLabelList"/>
    <dgm:cxn modelId="{AB9BC8D4-5352-49BC-95E0-9C6E398E2D11}" type="presParOf" srcId="{8CDD1FDD-CFD0-4B46-9156-C709A316AF96}" destId="{CD33BA05-A0D5-4E0F-A4B6-7A667C165B4C}" srcOrd="2" destOrd="0" presId="urn:microsoft.com/office/officeart/2018/2/layout/IconLabelList"/>
    <dgm:cxn modelId="{B5BBFCA0-5373-4481-A524-D0BC2FEE1981}" type="presParOf" srcId="{CD33BA05-A0D5-4E0F-A4B6-7A667C165B4C}" destId="{C78EB26A-0C85-4A17-8923-90455AEB92EA}" srcOrd="0" destOrd="0" presId="urn:microsoft.com/office/officeart/2018/2/layout/IconLabelList"/>
    <dgm:cxn modelId="{2FF4E1B6-20A5-4E17-972B-B8FF210CC64F}" type="presParOf" srcId="{CD33BA05-A0D5-4E0F-A4B6-7A667C165B4C}" destId="{21C8E115-6E54-40B2-A0F9-A03528538D7E}" srcOrd="1" destOrd="0" presId="urn:microsoft.com/office/officeart/2018/2/layout/IconLabelList"/>
    <dgm:cxn modelId="{A88EFD27-A80E-4CED-81C9-4702CADB3D75}" type="presParOf" srcId="{CD33BA05-A0D5-4E0F-A4B6-7A667C165B4C}" destId="{7922BB29-2B4F-40BA-8133-2CB123BA78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E18588-1D1D-46B3-9059-6A885D5AE5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9AFE3C-02DD-4E50-B8C0-E32AE0810CE0}">
      <dgm:prSet/>
      <dgm:spPr/>
      <dgm:t>
        <a:bodyPr/>
        <a:lstStyle/>
        <a:p>
          <a:r>
            <a:rPr lang="pt-BR"/>
            <a:t>Em serviços especializados (Graylog, Splunk... )</a:t>
          </a:r>
          <a:endParaRPr lang="en-US"/>
        </a:p>
      </dgm:t>
    </dgm:pt>
    <dgm:pt modelId="{3503878B-FD5E-4FB9-9512-09EDEFC54AA4}" type="parTrans" cxnId="{39C2BEC7-6693-41EE-972C-C97630F187EA}">
      <dgm:prSet/>
      <dgm:spPr/>
      <dgm:t>
        <a:bodyPr/>
        <a:lstStyle/>
        <a:p>
          <a:endParaRPr lang="en-US"/>
        </a:p>
      </dgm:t>
    </dgm:pt>
    <dgm:pt modelId="{C54C2047-E61F-4476-BE07-726E644011F7}" type="sibTrans" cxnId="{39C2BEC7-6693-41EE-972C-C97630F187EA}">
      <dgm:prSet/>
      <dgm:spPr/>
      <dgm:t>
        <a:bodyPr/>
        <a:lstStyle/>
        <a:p>
          <a:endParaRPr lang="en-US"/>
        </a:p>
      </dgm:t>
    </dgm:pt>
    <dgm:pt modelId="{B2C73721-0295-4233-950C-9F869B6F6BBB}">
      <dgm:prSet/>
      <dgm:spPr/>
      <dgm:t>
        <a:bodyPr/>
        <a:lstStyle/>
        <a:p>
          <a:r>
            <a:rPr lang="pt-BR"/>
            <a:t>Na sua própria máquina.</a:t>
          </a:r>
          <a:endParaRPr lang="en-US"/>
        </a:p>
      </dgm:t>
    </dgm:pt>
    <dgm:pt modelId="{CAEC22E8-6FBB-42FA-98C1-C0D6A860C6C0}" type="parTrans" cxnId="{5D3075FE-C5AF-4D1B-96BD-4A5422CA9B5E}">
      <dgm:prSet/>
      <dgm:spPr/>
      <dgm:t>
        <a:bodyPr/>
        <a:lstStyle/>
        <a:p>
          <a:endParaRPr lang="en-US"/>
        </a:p>
      </dgm:t>
    </dgm:pt>
    <dgm:pt modelId="{275FFD10-0E26-4DC4-85AC-787A106188E6}" type="sibTrans" cxnId="{5D3075FE-C5AF-4D1B-96BD-4A5422CA9B5E}">
      <dgm:prSet/>
      <dgm:spPr/>
      <dgm:t>
        <a:bodyPr/>
        <a:lstStyle/>
        <a:p>
          <a:endParaRPr lang="en-US"/>
        </a:p>
      </dgm:t>
    </dgm:pt>
    <dgm:pt modelId="{41DB6791-C248-4A03-BA9E-719DFB8CEAFD}" type="pres">
      <dgm:prSet presAssocID="{20E18588-1D1D-46B3-9059-6A885D5AE577}" presName="root" presStyleCnt="0">
        <dgm:presLayoutVars>
          <dgm:dir/>
          <dgm:resizeHandles val="exact"/>
        </dgm:presLayoutVars>
      </dgm:prSet>
      <dgm:spPr/>
    </dgm:pt>
    <dgm:pt modelId="{93839BDB-866A-4163-A484-0837E93BDFEC}" type="pres">
      <dgm:prSet presAssocID="{AD9AFE3C-02DD-4E50-B8C0-E32AE0810CE0}" presName="compNode" presStyleCnt="0"/>
      <dgm:spPr/>
    </dgm:pt>
    <dgm:pt modelId="{CDD66374-E40B-448E-895E-8E52933A1720}" type="pres">
      <dgm:prSet presAssocID="{AD9AFE3C-02DD-4E50-B8C0-E32AE0810CE0}" presName="bgRect" presStyleLbl="bgShp" presStyleIdx="0" presStyleCnt="2"/>
      <dgm:spPr/>
    </dgm:pt>
    <dgm:pt modelId="{81F8472F-6072-4508-9E58-58407EA3E5BC}" type="pres">
      <dgm:prSet presAssocID="{AD9AFE3C-02DD-4E50-B8C0-E32AE0810C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26B7E0B-A009-49B4-8D1B-5B8BE7B9DE98}" type="pres">
      <dgm:prSet presAssocID="{AD9AFE3C-02DD-4E50-B8C0-E32AE0810CE0}" presName="spaceRect" presStyleCnt="0"/>
      <dgm:spPr/>
    </dgm:pt>
    <dgm:pt modelId="{5B4481D7-02E5-463A-B2D6-E11EE5F1CA47}" type="pres">
      <dgm:prSet presAssocID="{AD9AFE3C-02DD-4E50-B8C0-E32AE0810CE0}" presName="parTx" presStyleLbl="revTx" presStyleIdx="0" presStyleCnt="2">
        <dgm:presLayoutVars>
          <dgm:chMax val="0"/>
          <dgm:chPref val="0"/>
        </dgm:presLayoutVars>
      </dgm:prSet>
      <dgm:spPr/>
    </dgm:pt>
    <dgm:pt modelId="{35840B3E-A2EE-4A55-8C4D-8FBA1292A655}" type="pres">
      <dgm:prSet presAssocID="{C54C2047-E61F-4476-BE07-726E644011F7}" presName="sibTrans" presStyleCnt="0"/>
      <dgm:spPr/>
    </dgm:pt>
    <dgm:pt modelId="{C3DA885C-D68D-4CA1-8E5D-3928564A578E}" type="pres">
      <dgm:prSet presAssocID="{B2C73721-0295-4233-950C-9F869B6F6BBB}" presName="compNode" presStyleCnt="0"/>
      <dgm:spPr/>
    </dgm:pt>
    <dgm:pt modelId="{7755F65A-8ED0-4C5D-872B-7B1F3E0D2636}" type="pres">
      <dgm:prSet presAssocID="{B2C73721-0295-4233-950C-9F869B6F6BBB}" presName="bgRect" presStyleLbl="bgShp" presStyleIdx="1" presStyleCnt="2"/>
      <dgm:spPr/>
    </dgm:pt>
    <dgm:pt modelId="{DE8A3E34-4F75-4C66-9175-2C0D7319280C}" type="pres">
      <dgm:prSet presAssocID="{B2C73721-0295-4233-950C-9F869B6F6B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8FC6C8D0-0A9F-48F7-850B-F76235AF9EF7}" type="pres">
      <dgm:prSet presAssocID="{B2C73721-0295-4233-950C-9F869B6F6BBB}" presName="spaceRect" presStyleCnt="0"/>
      <dgm:spPr/>
    </dgm:pt>
    <dgm:pt modelId="{442B8291-DAC1-435D-9A08-63CD6A9CC290}" type="pres">
      <dgm:prSet presAssocID="{B2C73721-0295-4233-950C-9F869B6F6B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B1FA42-B56F-4867-9D7D-E7B6A1512F6C}" type="presOf" srcId="{20E18588-1D1D-46B3-9059-6A885D5AE577}" destId="{41DB6791-C248-4A03-BA9E-719DFB8CEAFD}" srcOrd="0" destOrd="0" presId="urn:microsoft.com/office/officeart/2018/2/layout/IconVerticalSolidList"/>
    <dgm:cxn modelId="{4CF31D4D-2E5C-4B41-A6FC-074E82DF7D99}" type="presOf" srcId="{AD9AFE3C-02DD-4E50-B8C0-E32AE0810CE0}" destId="{5B4481D7-02E5-463A-B2D6-E11EE5F1CA47}" srcOrd="0" destOrd="0" presId="urn:microsoft.com/office/officeart/2018/2/layout/IconVerticalSolidList"/>
    <dgm:cxn modelId="{C2914556-2F89-4E9E-810E-D26DE33E8264}" type="presOf" srcId="{B2C73721-0295-4233-950C-9F869B6F6BBB}" destId="{442B8291-DAC1-435D-9A08-63CD6A9CC290}" srcOrd="0" destOrd="0" presId="urn:microsoft.com/office/officeart/2018/2/layout/IconVerticalSolidList"/>
    <dgm:cxn modelId="{39C2BEC7-6693-41EE-972C-C97630F187EA}" srcId="{20E18588-1D1D-46B3-9059-6A885D5AE577}" destId="{AD9AFE3C-02DD-4E50-B8C0-E32AE0810CE0}" srcOrd="0" destOrd="0" parTransId="{3503878B-FD5E-4FB9-9512-09EDEFC54AA4}" sibTransId="{C54C2047-E61F-4476-BE07-726E644011F7}"/>
    <dgm:cxn modelId="{5D3075FE-C5AF-4D1B-96BD-4A5422CA9B5E}" srcId="{20E18588-1D1D-46B3-9059-6A885D5AE577}" destId="{B2C73721-0295-4233-950C-9F869B6F6BBB}" srcOrd="1" destOrd="0" parTransId="{CAEC22E8-6FBB-42FA-98C1-C0D6A860C6C0}" sibTransId="{275FFD10-0E26-4DC4-85AC-787A106188E6}"/>
    <dgm:cxn modelId="{88D2F4BC-6A36-4395-89F8-D352A9CAD0C7}" type="presParOf" srcId="{41DB6791-C248-4A03-BA9E-719DFB8CEAFD}" destId="{93839BDB-866A-4163-A484-0837E93BDFEC}" srcOrd="0" destOrd="0" presId="urn:microsoft.com/office/officeart/2018/2/layout/IconVerticalSolidList"/>
    <dgm:cxn modelId="{E718AD0B-5F06-4BC5-8A43-19DC544513D6}" type="presParOf" srcId="{93839BDB-866A-4163-A484-0837E93BDFEC}" destId="{CDD66374-E40B-448E-895E-8E52933A1720}" srcOrd="0" destOrd="0" presId="urn:microsoft.com/office/officeart/2018/2/layout/IconVerticalSolidList"/>
    <dgm:cxn modelId="{EE767DFA-2A16-4F81-A138-EA242B037270}" type="presParOf" srcId="{93839BDB-866A-4163-A484-0837E93BDFEC}" destId="{81F8472F-6072-4508-9E58-58407EA3E5BC}" srcOrd="1" destOrd="0" presId="urn:microsoft.com/office/officeart/2018/2/layout/IconVerticalSolidList"/>
    <dgm:cxn modelId="{1002B43B-D909-48F4-8463-95A0514902BF}" type="presParOf" srcId="{93839BDB-866A-4163-A484-0837E93BDFEC}" destId="{926B7E0B-A009-49B4-8D1B-5B8BE7B9DE98}" srcOrd="2" destOrd="0" presId="urn:microsoft.com/office/officeart/2018/2/layout/IconVerticalSolidList"/>
    <dgm:cxn modelId="{0BFB862B-DEB4-4DB4-B407-39639B418686}" type="presParOf" srcId="{93839BDB-866A-4163-A484-0837E93BDFEC}" destId="{5B4481D7-02E5-463A-B2D6-E11EE5F1CA47}" srcOrd="3" destOrd="0" presId="urn:microsoft.com/office/officeart/2018/2/layout/IconVerticalSolidList"/>
    <dgm:cxn modelId="{30033122-B7E1-42E5-8AAF-EF356CEE5D65}" type="presParOf" srcId="{41DB6791-C248-4A03-BA9E-719DFB8CEAFD}" destId="{35840B3E-A2EE-4A55-8C4D-8FBA1292A655}" srcOrd="1" destOrd="0" presId="urn:microsoft.com/office/officeart/2018/2/layout/IconVerticalSolidList"/>
    <dgm:cxn modelId="{3C13781B-4657-470E-95EC-19CFBF987E90}" type="presParOf" srcId="{41DB6791-C248-4A03-BA9E-719DFB8CEAFD}" destId="{C3DA885C-D68D-4CA1-8E5D-3928564A578E}" srcOrd="2" destOrd="0" presId="urn:microsoft.com/office/officeart/2018/2/layout/IconVerticalSolidList"/>
    <dgm:cxn modelId="{A709C661-AAA8-4A36-AF8F-9FD6D42D4D6D}" type="presParOf" srcId="{C3DA885C-D68D-4CA1-8E5D-3928564A578E}" destId="{7755F65A-8ED0-4C5D-872B-7B1F3E0D2636}" srcOrd="0" destOrd="0" presId="urn:microsoft.com/office/officeart/2018/2/layout/IconVerticalSolidList"/>
    <dgm:cxn modelId="{DBB65C98-1F4A-43CA-B14D-5DB414CB81B8}" type="presParOf" srcId="{C3DA885C-D68D-4CA1-8E5D-3928564A578E}" destId="{DE8A3E34-4F75-4C66-9175-2C0D7319280C}" srcOrd="1" destOrd="0" presId="urn:microsoft.com/office/officeart/2018/2/layout/IconVerticalSolidList"/>
    <dgm:cxn modelId="{6E18CDD4-12E5-4219-A70F-88917B840820}" type="presParOf" srcId="{C3DA885C-D68D-4CA1-8E5D-3928564A578E}" destId="{8FC6C8D0-0A9F-48F7-850B-F76235AF9EF7}" srcOrd="2" destOrd="0" presId="urn:microsoft.com/office/officeart/2018/2/layout/IconVerticalSolidList"/>
    <dgm:cxn modelId="{4E72DCF7-BBA4-42BF-B53F-5A8BF758792B}" type="presParOf" srcId="{C3DA885C-D68D-4CA1-8E5D-3928564A578E}" destId="{442B8291-DAC1-435D-9A08-63CD6A9CC2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3E226C-5F8F-45A5-85D3-F6ADCDD249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11C0189-50EA-4E5B-B2AC-18C67602F8E1}">
      <dgm:prSet/>
      <dgm:spPr/>
      <dgm:t>
        <a:bodyPr/>
        <a:lstStyle/>
        <a:p>
          <a:r>
            <a:rPr lang="pt-BR"/>
            <a:t>Python com spark</a:t>
          </a:r>
          <a:endParaRPr lang="en-US"/>
        </a:p>
      </dgm:t>
    </dgm:pt>
    <dgm:pt modelId="{69C43D1C-DBF6-4A82-A318-22C6B8D7CF99}" type="parTrans" cxnId="{FEB1C9FA-ECB8-4638-817F-74FA24575E53}">
      <dgm:prSet/>
      <dgm:spPr/>
      <dgm:t>
        <a:bodyPr/>
        <a:lstStyle/>
        <a:p>
          <a:endParaRPr lang="en-US"/>
        </a:p>
      </dgm:t>
    </dgm:pt>
    <dgm:pt modelId="{590E6265-E53D-4148-A426-1BEDBB4750F3}" type="sibTrans" cxnId="{FEB1C9FA-ECB8-4638-817F-74FA24575E53}">
      <dgm:prSet/>
      <dgm:spPr/>
      <dgm:t>
        <a:bodyPr/>
        <a:lstStyle/>
        <a:p>
          <a:endParaRPr lang="en-US"/>
        </a:p>
      </dgm:t>
    </dgm:pt>
    <dgm:pt modelId="{44CC723E-0CE9-4148-95FD-DF4ADE8C3518}">
      <dgm:prSet/>
      <dgm:spPr/>
      <dgm:t>
        <a:bodyPr/>
        <a:lstStyle/>
        <a:p>
          <a:r>
            <a:rPr lang="pt-BR"/>
            <a:t>R</a:t>
          </a:r>
          <a:endParaRPr lang="en-US"/>
        </a:p>
      </dgm:t>
    </dgm:pt>
    <dgm:pt modelId="{35D90F14-B9AF-45BC-AC31-AE63E3767EC0}" type="parTrans" cxnId="{456D8ED3-BF5B-4E68-9DAF-F244E1299197}">
      <dgm:prSet/>
      <dgm:spPr/>
      <dgm:t>
        <a:bodyPr/>
        <a:lstStyle/>
        <a:p>
          <a:endParaRPr lang="en-US"/>
        </a:p>
      </dgm:t>
    </dgm:pt>
    <dgm:pt modelId="{B29C300B-CE3C-41E1-BB23-561D2080F946}" type="sibTrans" cxnId="{456D8ED3-BF5B-4E68-9DAF-F244E1299197}">
      <dgm:prSet/>
      <dgm:spPr/>
      <dgm:t>
        <a:bodyPr/>
        <a:lstStyle/>
        <a:p>
          <a:endParaRPr lang="en-US"/>
        </a:p>
      </dgm:t>
    </dgm:pt>
    <dgm:pt modelId="{46028C05-4955-4A42-9F1F-5FB27BA039AF}">
      <dgm:prSet/>
      <dgm:spPr/>
      <dgm:t>
        <a:bodyPr/>
        <a:lstStyle/>
        <a:p>
          <a:r>
            <a:rPr lang="pt-BR"/>
            <a:t>Scala</a:t>
          </a:r>
          <a:endParaRPr lang="en-US"/>
        </a:p>
      </dgm:t>
    </dgm:pt>
    <dgm:pt modelId="{48EBED83-EAED-4162-87AD-2DC8DAB90068}" type="parTrans" cxnId="{4D04B673-7C00-4449-996E-C3F032FF5BF4}">
      <dgm:prSet/>
      <dgm:spPr/>
      <dgm:t>
        <a:bodyPr/>
        <a:lstStyle/>
        <a:p>
          <a:endParaRPr lang="en-US"/>
        </a:p>
      </dgm:t>
    </dgm:pt>
    <dgm:pt modelId="{3EB536AD-B230-4096-866D-FEA125A2E594}" type="sibTrans" cxnId="{4D04B673-7C00-4449-996E-C3F032FF5BF4}">
      <dgm:prSet/>
      <dgm:spPr/>
      <dgm:t>
        <a:bodyPr/>
        <a:lstStyle/>
        <a:p>
          <a:endParaRPr lang="en-US"/>
        </a:p>
      </dgm:t>
    </dgm:pt>
    <dgm:pt modelId="{11F91AB3-FE3F-4C0D-99B4-BECFAFBFAC1A}">
      <dgm:prSet/>
      <dgm:spPr/>
      <dgm:t>
        <a:bodyPr/>
        <a:lstStyle/>
        <a:p>
          <a:r>
            <a:rPr lang="pt-BR"/>
            <a:t>Julia</a:t>
          </a:r>
          <a:endParaRPr lang="en-US"/>
        </a:p>
      </dgm:t>
    </dgm:pt>
    <dgm:pt modelId="{65D3AE43-FE0D-4722-862D-BF45A0C89B7A}" type="parTrans" cxnId="{AA41AC9E-05A7-4F1A-A10A-D4E479C078A9}">
      <dgm:prSet/>
      <dgm:spPr/>
      <dgm:t>
        <a:bodyPr/>
        <a:lstStyle/>
        <a:p>
          <a:endParaRPr lang="en-US"/>
        </a:p>
      </dgm:t>
    </dgm:pt>
    <dgm:pt modelId="{E9B19A0B-3647-4C8B-923C-1CD13F3760B2}" type="sibTrans" cxnId="{AA41AC9E-05A7-4F1A-A10A-D4E479C078A9}">
      <dgm:prSet/>
      <dgm:spPr/>
      <dgm:t>
        <a:bodyPr/>
        <a:lstStyle/>
        <a:p>
          <a:endParaRPr lang="en-US"/>
        </a:p>
      </dgm:t>
    </dgm:pt>
    <dgm:pt modelId="{CDFE6E66-E520-4A1A-A377-5771CFA1948D}" type="pres">
      <dgm:prSet presAssocID="{3F3E226C-5F8F-45A5-85D3-F6ADCDD249C7}" presName="root" presStyleCnt="0">
        <dgm:presLayoutVars>
          <dgm:dir/>
          <dgm:resizeHandles val="exact"/>
        </dgm:presLayoutVars>
      </dgm:prSet>
      <dgm:spPr/>
    </dgm:pt>
    <dgm:pt modelId="{C1D16C5C-855C-42FA-922F-C5B9F950D74C}" type="pres">
      <dgm:prSet presAssocID="{D11C0189-50EA-4E5B-B2AC-18C67602F8E1}" presName="compNode" presStyleCnt="0"/>
      <dgm:spPr/>
    </dgm:pt>
    <dgm:pt modelId="{8EEFAA9E-0BB4-4050-A866-78D3F2264BD1}" type="pres">
      <dgm:prSet presAssocID="{D11C0189-50EA-4E5B-B2AC-18C67602F8E1}" presName="bgRect" presStyleLbl="bgShp" presStyleIdx="0" presStyleCnt="4"/>
      <dgm:spPr/>
    </dgm:pt>
    <dgm:pt modelId="{EF2E0A9A-80CF-4B7F-8385-842A89D9BDCC}" type="pres">
      <dgm:prSet presAssocID="{D11C0189-50EA-4E5B-B2AC-18C67602F8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EABBD597-F1A8-4C1C-B57B-74B1913FFD80}" type="pres">
      <dgm:prSet presAssocID="{D11C0189-50EA-4E5B-B2AC-18C67602F8E1}" presName="spaceRect" presStyleCnt="0"/>
      <dgm:spPr/>
    </dgm:pt>
    <dgm:pt modelId="{A4F9271D-3052-4121-B182-5AA66D9CA143}" type="pres">
      <dgm:prSet presAssocID="{D11C0189-50EA-4E5B-B2AC-18C67602F8E1}" presName="parTx" presStyleLbl="revTx" presStyleIdx="0" presStyleCnt="4">
        <dgm:presLayoutVars>
          <dgm:chMax val="0"/>
          <dgm:chPref val="0"/>
        </dgm:presLayoutVars>
      </dgm:prSet>
      <dgm:spPr/>
    </dgm:pt>
    <dgm:pt modelId="{93B93F7C-8B48-4216-AC20-F8340BB4F003}" type="pres">
      <dgm:prSet presAssocID="{590E6265-E53D-4148-A426-1BEDBB4750F3}" presName="sibTrans" presStyleCnt="0"/>
      <dgm:spPr/>
    </dgm:pt>
    <dgm:pt modelId="{C34FA18D-38F8-433F-B9A4-4B49B1341A68}" type="pres">
      <dgm:prSet presAssocID="{44CC723E-0CE9-4148-95FD-DF4ADE8C3518}" presName="compNode" presStyleCnt="0"/>
      <dgm:spPr/>
    </dgm:pt>
    <dgm:pt modelId="{6A2D68BF-0B75-4288-AB1C-E5284AC442FA}" type="pres">
      <dgm:prSet presAssocID="{44CC723E-0CE9-4148-95FD-DF4ADE8C3518}" presName="bgRect" presStyleLbl="bgShp" presStyleIdx="1" presStyleCnt="4"/>
      <dgm:spPr/>
    </dgm:pt>
    <dgm:pt modelId="{02DD7207-7558-44C3-A76A-E0CFD1DCBA97}" type="pres">
      <dgm:prSet presAssocID="{44CC723E-0CE9-4148-95FD-DF4ADE8C35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"/>
        </a:ext>
      </dgm:extLst>
    </dgm:pt>
    <dgm:pt modelId="{22F707AA-60E4-41B3-B6F7-F66032BD13FB}" type="pres">
      <dgm:prSet presAssocID="{44CC723E-0CE9-4148-95FD-DF4ADE8C3518}" presName="spaceRect" presStyleCnt="0"/>
      <dgm:spPr/>
    </dgm:pt>
    <dgm:pt modelId="{99839F6F-D374-4C28-9CCD-6C6B11433C49}" type="pres">
      <dgm:prSet presAssocID="{44CC723E-0CE9-4148-95FD-DF4ADE8C3518}" presName="parTx" presStyleLbl="revTx" presStyleIdx="1" presStyleCnt="4">
        <dgm:presLayoutVars>
          <dgm:chMax val="0"/>
          <dgm:chPref val="0"/>
        </dgm:presLayoutVars>
      </dgm:prSet>
      <dgm:spPr/>
    </dgm:pt>
    <dgm:pt modelId="{642102AC-51D1-4FD1-96BB-1706C9D297B1}" type="pres">
      <dgm:prSet presAssocID="{B29C300B-CE3C-41E1-BB23-561D2080F946}" presName="sibTrans" presStyleCnt="0"/>
      <dgm:spPr/>
    </dgm:pt>
    <dgm:pt modelId="{33CAF014-90C5-4A46-A234-321E35AA9261}" type="pres">
      <dgm:prSet presAssocID="{46028C05-4955-4A42-9F1F-5FB27BA039AF}" presName="compNode" presStyleCnt="0"/>
      <dgm:spPr/>
    </dgm:pt>
    <dgm:pt modelId="{3E7C76F2-0CE9-47CC-A47D-8BD34CFCECFD}" type="pres">
      <dgm:prSet presAssocID="{46028C05-4955-4A42-9F1F-5FB27BA039AF}" presName="bgRect" presStyleLbl="bgShp" presStyleIdx="2" presStyleCnt="4"/>
      <dgm:spPr/>
    </dgm:pt>
    <dgm:pt modelId="{D2137A07-2CB8-45F7-BB9C-AA798EC47321}" type="pres">
      <dgm:prSet presAssocID="{46028C05-4955-4A42-9F1F-5FB27BA039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6DB22B3-2D9B-44BE-AE40-5A7D42A40949}" type="pres">
      <dgm:prSet presAssocID="{46028C05-4955-4A42-9F1F-5FB27BA039AF}" presName="spaceRect" presStyleCnt="0"/>
      <dgm:spPr/>
    </dgm:pt>
    <dgm:pt modelId="{9D1D065A-CA3A-4065-90D1-99A511140835}" type="pres">
      <dgm:prSet presAssocID="{46028C05-4955-4A42-9F1F-5FB27BA039AF}" presName="parTx" presStyleLbl="revTx" presStyleIdx="2" presStyleCnt="4">
        <dgm:presLayoutVars>
          <dgm:chMax val="0"/>
          <dgm:chPref val="0"/>
        </dgm:presLayoutVars>
      </dgm:prSet>
      <dgm:spPr/>
    </dgm:pt>
    <dgm:pt modelId="{CA6DEAE0-BA88-4231-A543-8E23EA770B04}" type="pres">
      <dgm:prSet presAssocID="{3EB536AD-B230-4096-866D-FEA125A2E594}" presName="sibTrans" presStyleCnt="0"/>
      <dgm:spPr/>
    </dgm:pt>
    <dgm:pt modelId="{33150DB8-E836-4E9B-99B0-DD8B2E7F5CAA}" type="pres">
      <dgm:prSet presAssocID="{11F91AB3-FE3F-4C0D-99B4-BECFAFBFAC1A}" presName="compNode" presStyleCnt="0"/>
      <dgm:spPr/>
    </dgm:pt>
    <dgm:pt modelId="{CDEFAD16-5536-4574-8A1B-483F98B78578}" type="pres">
      <dgm:prSet presAssocID="{11F91AB3-FE3F-4C0D-99B4-BECFAFBFAC1A}" presName="bgRect" presStyleLbl="bgShp" presStyleIdx="3" presStyleCnt="4"/>
      <dgm:spPr/>
    </dgm:pt>
    <dgm:pt modelId="{730704A7-4DE7-4E26-92CA-163D24839AD7}" type="pres">
      <dgm:prSet presAssocID="{11F91AB3-FE3F-4C0D-99B4-BECFAFBFAC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D24BB8C-81B4-425B-95F3-E4ECC7EDC429}" type="pres">
      <dgm:prSet presAssocID="{11F91AB3-FE3F-4C0D-99B4-BECFAFBFAC1A}" presName="spaceRect" presStyleCnt="0"/>
      <dgm:spPr/>
    </dgm:pt>
    <dgm:pt modelId="{4280FEA2-362B-41A0-B5AD-EFF65ED25176}" type="pres">
      <dgm:prSet presAssocID="{11F91AB3-FE3F-4C0D-99B4-BECFAFBFAC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9993851-B090-41D1-80C7-35F746D0D06E}" type="presOf" srcId="{44CC723E-0CE9-4148-95FD-DF4ADE8C3518}" destId="{99839F6F-D374-4C28-9CCD-6C6B11433C49}" srcOrd="0" destOrd="0" presId="urn:microsoft.com/office/officeart/2018/2/layout/IconVerticalSolidList"/>
    <dgm:cxn modelId="{4D04B673-7C00-4449-996E-C3F032FF5BF4}" srcId="{3F3E226C-5F8F-45A5-85D3-F6ADCDD249C7}" destId="{46028C05-4955-4A42-9F1F-5FB27BA039AF}" srcOrd="2" destOrd="0" parTransId="{48EBED83-EAED-4162-87AD-2DC8DAB90068}" sibTransId="{3EB536AD-B230-4096-866D-FEA125A2E594}"/>
    <dgm:cxn modelId="{AA41AC9E-05A7-4F1A-A10A-D4E479C078A9}" srcId="{3F3E226C-5F8F-45A5-85D3-F6ADCDD249C7}" destId="{11F91AB3-FE3F-4C0D-99B4-BECFAFBFAC1A}" srcOrd="3" destOrd="0" parTransId="{65D3AE43-FE0D-4722-862D-BF45A0C89B7A}" sibTransId="{E9B19A0B-3647-4C8B-923C-1CD13F3760B2}"/>
    <dgm:cxn modelId="{8737B0A3-0557-40EB-809B-0CA1C91E462C}" type="presOf" srcId="{46028C05-4955-4A42-9F1F-5FB27BA039AF}" destId="{9D1D065A-CA3A-4065-90D1-99A511140835}" srcOrd="0" destOrd="0" presId="urn:microsoft.com/office/officeart/2018/2/layout/IconVerticalSolidList"/>
    <dgm:cxn modelId="{23A888AC-5E31-4F1D-B33A-966044F4D437}" type="presOf" srcId="{3F3E226C-5F8F-45A5-85D3-F6ADCDD249C7}" destId="{CDFE6E66-E520-4A1A-A377-5771CFA1948D}" srcOrd="0" destOrd="0" presId="urn:microsoft.com/office/officeart/2018/2/layout/IconVerticalSolidList"/>
    <dgm:cxn modelId="{59A35ABF-444B-4E10-806F-88416E1EE32D}" type="presOf" srcId="{11F91AB3-FE3F-4C0D-99B4-BECFAFBFAC1A}" destId="{4280FEA2-362B-41A0-B5AD-EFF65ED25176}" srcOrd="0" destOrd="0" presId="urn:microsoft.com/office/officeart/2018/2/layout/IconVerticalSolidList"/>
    <dgm:cxn modelId="{456D8ED3-BF5B-4E68-9DAF-F244E1299197}" srcId="{3F3E226C-5F8F-45A5-85D3-F6ADCDD249C7}" destId="{44CC723E-0CE9-4148-95FD-DF4ADE8C3518}" srcOrd="1" destOrd="0" parTransId="{35D90F14-B9AF-45BC-AC31-AE63E3767EC0}" sibTransId="{B29C300B-CE3C-41E1-BB23-561D2080F946}"/>
    <dgm:cxn modelId="{EB9A45DA-C11F-4CBF-A2F4-2230849516C2}" type="presOf" srcId="{D11C0189-50EA-4E5B-B2AC-18C67602F8E1}" destId="{A4F9271D-3052-4121-B182-5AA66D9CA143}" srcOrd="0" destOrd="0" presId="urn:microsoft.com/office/officeart/2018/2/layout/IconVerticalSolidList"/>
    <dgm:cxn modelId="{FEB1C9FA-ECB8-4638-817F-74FA24575E53}" srcId="{3F3E226C-5F8F-45A5-85D3-F6ADCDD249C7}" destId="{D11C0189-50EA-4E5B-B2AC-18C67602F8E1}" srcOrd="0" destOrd="0" parTransId="{69C43D1C-DBF6-4A82-A318-22C6B8D7CF99}" sibTransId="{590E6265-E53D-4148-A426-1BEDBB4750F3}"/>
    <dgm:cxn modelId="{6B013A29-8AE8-45DB-958B-96008EA12CCE}" type="presParOf" srcId="{CDFE6E66-E520-4A1A-A377-5771CFA1948D}" destId="{C1D16C5C-855C-42FA-922F-C5B9F950D74C}" srcOrd="0" destOrd="0" presId="urn:microsoft.com/office/officeart/2018/2/layout/IconVerticalSolidList"/>
    <dgm:cxn modelId="{C372376F-E4C5-44B5-A169-6E4A18AB0C02}" type="presParOf" srcId="{C1D16C5C-855C-42FA-922F-C5B9F950D74C}" destId="{8EEFAA9E-0BB4-4050-A866-78D3F2264BD1}" srcOrd="0" destOrd="0" presId="urn:microsoft.com/office/officeart/2018/2/layout/IconVerticalSolidList"/>
    <dgm:cxn modelId="{BE33DE5E-A5E5-4A52-9B1D-DC0B943558A9}" type="presParOf" srcId="{C1D16C5C-855C-42FA-922F-C5B9F950D74C}" destId="{EF2E0A9A-80CF-4B7F-8385-842A89D9BDCC}" srcOrd="1" destOrd="0" presId="urn:microsoft.com/office/officeart/2018/2/layout/IconVerticalSolidList"/>
    <dgm:cxn modelId="{3DC6FA93-3682-4CB4-AE56-C638CB1C41E0}" type="presParOf" srcId="{C1D16C5C-855C-42FA-922F-C5B9F950D74C}" destId="{EABBD597-F1A8-4C1C-B57B-74B1913FFD80}" srcOrd="2" destOrd="0" presId="urn:microsoft.com/office/officeart/2018/2/layout/IconVerticalSolidList"/>
    <dgm:cxn modelId="{D78385A3-A290-4DE4-AE79-ABFDFDAD86D3}" type="presParOf" srcId="{C1D16C5C-855C-42FA-922F-C5B9F950D74C}" destId="{A4F9271D-3052-4121-B182-5AA66D9CA143}" srcOrd="3" destOrd="0" presId="urn:microsoft.com/office/officeart/2018/2/layout/IconVerticalSolidList"/>
    <dgm:cxn modelId="{038461CB-DB7C-422E-B051-91DAB4DA39C1}" type="presParOf" srcId="{CDFE6E66-E520-4A1A-A377-5771CFA1948D}" destId="{93B93F7C-8B48-4216-AC20-F8340BB4F003}" srcOrd="1" destOrd="0" presId="urn:microsoft.com/office/officeart/2018/2/layout/IconVerticalSolidList"/>
    <dgm:cxn modelId="{09BC9394-983D-46CF-96D6-3EC5B0908FF0}" type="presParOf" srcId="{CDFE6E66-E520-4A1A-A377-5771CFA1948D}" destId="{C34FA18D-38F8-433F-B9A4-4B49B1341A68}" srcOrd="2" destOrd="0" presId="urn:microsoft.com/office/officeart/2018/2/layout/IconVerticalSolidList"/>
    <dgm:cxn modelId="{EAD6E535-0B9F-413E-8405-DD5782AF861C}" type="presParOf" srcId="{C34FA18D-38F8-433F-B9A4-4B49B1341A68}" destId="{6A2D68BF-0B75-4288-AB1C-E5284AC442FA}" srcOrd="0" destOrd="0" presId="urn:microsoft.com/office/officeart/2018/2/layout/IconVerticalSolidList"/>
    <dgm:cxn modelId="{F64B8941-63EB-48BA-A56A-9359F1B9EFC9}" type="presParOf" srcId="{C34FA18D-38F8-433F-B9A4-4B49B1341A68}" destId="{02DD7207-7558-44C3-A76A-E0CFD1DCBA97}" srcOrd="1" destOrd="0" presId="urn:microsoft.com/office/officeart/2018/2/layout/IconVerticalSolidList"/>
    <dgm:cxn modelId="{2F421B00-8AA3-41C6-822A-53B59A9423BD}" type="presParOf" srcId="{C34FA18D-38F8-433F-B9A4-4B49B1341A68}" destId="{22F707AA-60E4-41B3-B6F7-F66032BD13FB}" srcOrd="2" destOrd="0" presId="urn:microsoft.com/office/officeart/2018/2/layout/IconVerticalSolidList"/>
    <dgm:cxn modelId="{5464AED3-A65E-44CD-B1CC-A6E2D1DF0775}" type="presParOf" srcId="{C34FA18D-38F8-433F-B9A4-4B49B1341A68}" destId="{99839F6F-D374-4C28-9CCD-6C6B11433C49}" srcOrd="3" destOrd="0" presId="urn:microsoft.com/office/officeart/2018/2/layout/IconVerticalSolidList"/>
    <dgm:cxn modelId="{4A0025B4-FAD1-4961-8209-CA88032D40BD}" type="presParOf" srcId="{CDFE6E66-E520-4A1A-A377-5771CFA1948D}" destId="{642102AC-51D1-4FD1-96BB-1706C9D297B1}" srcOrd="3" destOrd="0" presId="urn:microsoft.com/office/officeart/2018/2/layout/IconVerticalSolidList"/>
    <dgm:cxn modelId="{4AC66BCC-2739-4B80-A8DA-91B2922CF1B5}" type="presParOf" srcId="{CDFE6E66-E520-4A1A-A377-5771CFA1948D}" destId="{33CAF014-90C5-4A46-A234-321E35AA9261}" srcOrd="4" destOrd="0" presId="urn:microsoft.com/office/officeart/2018/2/layout/IconVerticalSolidList"/>
    <dgm:cxn modelId="{39A57594-7114-4033-85E5-0F3CFEF933CE}" type="presParOf" srcId="{33CAF014-90C5-4A46-A234-321E35AA9261}" destId="{3E7C76F2-0CE9-47CC-A47D-8BD34CFCECFD}" srcOrd="0" destOrd="0" presId="urn:microsoft.com/office/officeart/2018/2/layout/IconVerticalSolidList"/>
    <dgm:cxn modelId="{86593739-1285-4E20-A4E2-6DE9641A6BE5}" type="presParOf" srcId="{33CAF014-90C5-4A46-A234-321E35AA9261}" destId="{D2137A07-2CB8-45F7-BB9C-AA798EC47321}" srcOrd="1" destOrd="0" presId="urn:microsoft.com/office/officeart/2018/2/layout/IconVerticalSolidList"/>
    <dgm:cxn modelId="{9A8E29E3-00DE-4646-BF5C-9929ED1E8FEB}" type="presParOf" srcId="{33CAF014-90C5-4A46-A234-321E35AA9261}" destId="{76DB22B3-2D9B-44BE-AE40-5A7D42A40949}" srcOrd="2" destOrd="0" presId="urn:microsoft.com/office/officeart/2018/2/layout/IconVerticalSolidList"/>
    <dgm:cxn modelId="{B9527CF2-6BFB-4AE0-A4A9-41C38812F262}" type="presParOf" srcId="{33CAF014-90C5-4A46-A234-321E35AA9261}" destId="{9D1D065A-CA3A-4065-90D1-99A511140835}" srcOrd="3" destOrd="0" presId="urn:microsoft.com/office/officeart/2018/2/layout/IconVerticalSolidList"/>
    <dgm:cxn modelId="{536DE9F1-EDC1-4089-BE74-502FE8C030FA}" type="presParOf" srcId="{CDFE6E66-E520-4A1A-A377-5771CFA1948D}" destId="{CA6DEAE0-BA88-4231-A543-8E23EA770B04}" srcOrd="5" destOrd="0" presId="urn:microsoft.com/office/officeart/2018/2/layout/IconVerticalSolidList"/>
    <dgm:cxn modelId="{80543225-7C92-41DF-BD05-F73B363AA5E5}" type="presParOf" srcId="{CDFE6E66-E520-4A1A-A377-5771CFA1948D}" destId="{33150DB8-E836-4E9B-99B0-DD8B2E7F5CAA}" srcOrd="6" destOrd="0" presId="urn:microsoft.com/office/officeart/2018/2/layout/IconVerticalSolidList"/>
    <dgm:cxn modelId="{BCE6156F-2205-4752-ABBD-C4B2C7256C76}" type="presParOf" srcId="{33150DB8-E836-4E9B-99B0-DD8B2E7F5CAA}" destId="{CDEFAD16-5536-4574-8A1B-483F98B78578}" srcOrd="0" destOrd="0" presId="urn:microsoft.com/office/officeart/2018/2/layout/IconVerticalSolidList"/>
    <dgm:cxn modelId="{35CDFFA8-1894-4218-A27D-1B47345E42F8}" type="presParOf" srcId="{33150DB8-E836-4E9B-99B0-DD8B2E7F5CAA}" destId="{730704A7-4DE7-4E26-92CA-163D24839AD7}" srcOrd="1" destOrd="0" presId="urn:microsoft.com/office/officeart/2018/2/layout/IconVerticalSolidList"/>
    <dgm:cxn modelId="{DB0CA03D-80EF-4AF7-B913-7AA5EF8B0C2A}" type="presParOf" srcId="{33150DB8-E836-4E9B-99B0-DD8B2E7F5CAA}" destId="{DD24BB8C-81B4-425B-95F3-E4ECC7EDC429}" srcOrd="2" destOrd="0" presId="urn:microsoft.com/office/officeart/2018/2/layout/IconVerticalSolidList"/>
    <dgm:cxn modelId="{DDE3C780-8045-42B9-B4E3-686D91D2F308}" type="presParOf" srcId="{33150DB8-E836-4E9B-99B0-DD8B2E7F5CAA}" destId="{4280FEA2-362B-41A0-B5AD-EFF65ED25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5C339-1245-40CC-B1F9-6D61892D1048}">
      <dsp:nvSpPr>
        <dsp:cNvPr id="0" name=""/>
        <dsp:cNvSpPr/>
      </dsp:nvSpPr>
      <dsp:spPr>
        <a:xfrm>
          <a:off x="993977" y="1184959"/>
          <a:ext cx="1589625" cy="1589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AAEC-BCF2-4750-A56E-CC4F9E6DABE2}">
      <dsp:nvSpPr>
        <dsp:cNvPr id="0" name=""/>
        <dsp:cNvSpPr/>
      </dsp:nvSpPr>
      <dsp:spPr>
        <a:xfrm>
          <a:off x="22539" y="3182364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Análise dados  de Logs para melhora de um software.</a:t>
          </a:r>
          <a:endParaRPr lang="en-US" sz="1100" kern="1200"/>
        </a:p>
      </dsp:txBody>
      <dsp:txXfrm>
        <a:off x="22539" y="3182364"/>
        <a:ext cx="3532500" cy="720000"/>
      </dsp:txXfrm>
    </dsp:sp>
    <dsp:sp modelId="{22752244-ACD4-4982-9A18-6D4B7D6A547F}">
      <dsp:nvSpPr>
        <dsp:cNvPr id="0" name=""/>
        <dsp:cNvSpPr/>
      </dsp:nvSpPr>
      <dsp:spPr>
        <a:xfrm>
          <a:off x="5144664" y="1184959"/>
          <a:ext cx="1589625" cy="1589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33585-22CE-4D0D-A2AE-C8F3B60FCC60}">
      <dsp:nvSpPr>
        <dsp:cNvPr id="0" name=""/>
        <dsp:cNvSpPr/>
      </dsp:nvSpPr>
      <dsp:spPr>
        <a:xfrm>
          <a:off x="4173227" y="3182364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Logs são a representação da saúde de um sistema dentro de um servidor, com isso o que podemos usar para que as nossas aplicações tenham menos gargalos e como elas podem ser comportar  num futuro usando análise de dados.</a:t>
          </a:r>
          <a:endParaRPr lang="en-US" sz="1100" kern="1200"/>
        </a:p>
      </dsp:txBody>
      <dsp:txXfrm>
        <a:off x="4173227" y="3182364"/>
        <a:ext cx="353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EB5D2-0CF6-49C9-A7B9-07F3D4AFE32A}">
      <dsp:nvSpPr>
        <dsp:cNvPr id="0" name=""/>
        <dsp:cNvSpPr/>
      </dsp:nvSpPr>
      <dsp:spPr>
        <a:xfrm>
          <a:off x="993977" y="1184959"/>
          <a:ext cx="1589625" cy="1589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AA227-66A6-4B79-87DD-6E0E08379161}">
      <dsp:nvSpPr>
        <dsp:cNvPr id="0" name=""/>
        <dsp:cNvSpPr/>
      </dsp:nvSpPr>
      <dsp:spPr>
        <a:xfrm>
          <a:off x="22539" y="3182364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Análise</a:t>
          </a:r>
          <a:r>
            <a:rPr lang="pt-BR" sz="1100" kern="1200"/>
            <a:t> (do </a:t>
          </a:r>
          <a:r>
            <a:rPr lang="pt-BR" sz="1100" kern="1200">
              <a:hlinkClick xmlns:r="http://schemas.openxmlformats.org/officeDocument/2006/relationships" r:id="rId3"/>
            </a:rPr>
            <a:t>grego</a:t>
          </a:r>
          <a:r>
            <a:rPr lang="pt-BR" sz="1100" kern="1200"/>
            <a:t> ανάλυσις, </a:t>
          </a:r>
          <a:r>
            <a:rPr lang="pt-BR" sz="1100" kern="1200">
              <a:hlinkClick xmlns:r="http://schemas.openxmlformats.org/officeDocument/2006/relationships" r:id="rId4"/>
            </a:rPr>
            <a:t>transl.</a:t>
          </a:r>
          <a:r>
            <a:rPr lang="pt-BR" sz="1100" kern="1200"/>
            <a:t> </a:t>
          </a:r>
          <a:r>
            <a:rPr lang="pt-BR" sz="1100" i="1" kern="1200"/>
            <a:t>análysis</a:t>
          </a:r>
          <a:r>
            <a:rPr lang="pt-BR" sz="1100" kern="1200"/>
            <a:t>, "dissolução") é o processo de decomposição de uma substância ou tópico complexo em seus diversos elementos constituintes, a fim de se obter uma melhor compreensão sua. </a:t>
          </a:r>
          <a:endParaRPr lang="en-US" sz="1100" kern="1200"/>
        </a:p>
      </dsp:txBody>
      <dsp:txXfrm>
        <a:off x="22539" y="3182364"/>
        <a:ext cx="3532500" cy="720000"/>
      </dsp:txXfrm>
    </dsp:sp>
    <dsp:sp modelId="{C78EB26A-0C85-4A17-8923-90455AEB92EA}">
      <dsp:nvSpPr>
        <dsp:cNvPr id="0" name=""/>
        <dsp:cNvSpPr/>
      </dsp:nvSpPr>
      <dsp:spPr>
        <a:xfrm>
          <a:off x="5144664" y="1184959"/>
          <a:ext cx="1589625" cy="1589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2BB29-2B4F-40BA-8133-2CB123BA782D}">
      <dsp:nvSpPr>
        <dsp:cNvPr id="0" name=""/>
        <dsp:cNvSpPr/>
      </dsp:nvSpPr>
      <dsp:spPr>
        <a:xfrm>
          <a:off x="4173227" y="3182364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>
              <a:hlinkClick xmlns:r="http://schemas.openxmlformats.org/officeDocument/2006/relationships" r:id="rId7"/>
            </a:rPr>
            <a:t>https://pt.wikipedia.org/wiki/An%C3%A1lise</a:t>
          </a:r>
          <a:endParaRPr lang="en-US" sz="1100" kern="1200"/>
        </a:p>
      </dsp:txBody>
      <dsp:txXfrm>
        <a:off x="4173227" y="3182364"/>
        <a:ext cx="353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6374-E40B-448E-895E-8E52933A1720}">
      <dsp:nvSpPr>
        <dsp:cNvPr id="0" name=""/>
        <dsp:cNvSpPr/>
      </dsp:nvSpPr>
      <dsp:spPr>
        <a:xfrm>
          <a:off x="0" y="826690"/>
          <a:ext cx="7728267" cy="1526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8472F-6072-4508-9E58-58407EA3E5BC}">
      <dsp:nvSpPr>
        <dsp:cNvPr id="0" name=""/>
        <dsp:cNvSpPr/>
      </dsp:nvSpPr>
      <dsp:spPr>
        <a:xfrm>
          <a:off x="461674" y="1170084"/>
          <a:ext cx="839408" cy="83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481D7-02E5-463A-B2D6-E11EE5F1CA47}">
      <dsp:nvSpPr>
        <dsp:cNvPr id="0" name=""/>
        <dsp:cNvSpPr/>
      </dsp:nvSpPr>
      <dsp:spPr>
        <a:xfrm>
          <a:off x="1762757" y="826690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Em serviços especializados (Graylog, Splunk... )</a:t>
          </a:r>
          <a:endParaRPr lang="en-US" sz="2500" kern="1200"/>
        </a:p>
      </dsp:txBody>
      <dsp:txXfrm>
        <a:off x="1762757" y="826690"/>
        <a:ext cx="5965509" cy="1526197"/>
      </dsp:txXfrm>
    </dsp:sp>
    <dsp:sp modelId="{7755F65A-8ED0-4C5D-872B-7B1F3E0D2636}">
      <dsp:nvSpPr>
        <dsp:cNvPr id="0" name=""/>
        <dsp:cNvSpPr/>
      </dsp:nvSpPr>
      <dsp:spPr>
        <a:xfrm>
          <a:off x="0" y="2734436"/>
          <a:ext cx="7728267" cy="15261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A3E34-4F75-4C66-9175-2C0D7319280C}">
      <dsp:nvSpPr>
        <dsp:cNvPr id="0" name=""/>
        <dsp:cNvSpPr/>
      </dsp:nvSpPr>
      <dsp:spPr>
        <a:xfrm>
          <a:off x="461674" y="3077831"/>
          <a:ext cx="839408" cy="83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B8291-DAC1-435D-9A08-63CD6A9CC290}">
      <dsp:nvSpPr>
        <dsp:cNvPr id="0" name=""/>
        <dsp:cNvSpPr/>
      </dsp:nvSpPr>
      <dsp:spPr>
        <a:xfrm>
          <a:off x="1762757" y="2734436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Na sua própria máquina.</a:t>
          </a:r>
          <a:endParaRPr lang="en-US" sz="2500" kern="1200"/>
        </a:p>
      </dsp:txBody>
      <dsp:txXfrm>
        <a:off x="1762757" y="2734436"/>
        <a:ext cx="5965509" cy="1526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FAA9E-0BB4-4050-A866-78D3F2264BD1}">
      <dsp:nvSpPr>
        <dsp:cNvPr id="0" name=""/>
        <dsp:cNvSpPr/>
      </dsp:nvSpPr>
      <dsp:spPr>
        <a:xfrm>
          <a:off x="0" y="2111"/>
          <a:ext cx="7728267" cy="1070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E0A9A-80CF-4B7F-8385-842A89D9BDCC}">
      <dsp:nvSpPr>
        <dsp:cNvPr id="0" name=""/>
        <dsp:cNvSpPr/>
      </dsp:nvSpPr>
      <dsp:spPr>
        <a:xfrm>
          <a:off x="323713" y="242889"/>
          <a:ext cx="588569" cy="588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271D-3052-4121-B182-5AA66D9CA143}">
      <dsp:nvSpPr>
        <dsp:cNvPr id="0" name=""/>
        <dsp:cNvSpPr/>
      </dsp:nvSpPr>
      <dsp:spPr>
        <a:xfrm>
          <a:off x="1235996" y="2111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Python com spark</a:t>
          </a:r>
          <a:endParaRPr lang="en-US" sz="2200" kern="1200"/>
        </a:p>
      </dsp:txBody>
      <dsp:txXfrm>
        <a:off x="1235996" y="2111"/>
        <a:ext cx="6492270" cy="1070126"/>
      </dsp:txXfrm>
    </dsp:sp>
    <dsp:sp modelId="{6A2D68BF-0B75-4288-AB1C-E5284AC442FA}">
      <dsp:nvSpPr>
        <dsp:cNvPr id="0" name=""/>
        <dsp:cNvSpPr/>
      </dsp:nvSpPr>
      <dsp:spPr>
        <a:xfrm>
          <a:off x="0" y="1339769"/>
          <a:ext cx="7728267" cy="1070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D7207-7558-44C3-A76A-E0CFD1DCBA97}">
      <dsp:nvSpPr>
        <dsp:cNvPr id="0" name=""/>
        <dsp:cNvSpPr/>
      </dsp:nvSpPr>
      <dsp:spPr>
        <a:xfrm>
          <a:off x="323713" y="1580548"/>
          <a:ext cx="588569" cy="588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39F6F-D374-4C28-9CCD-6C6B11433C49}">
      <dsp:nvSpPr>
        <dsp:cNvPr id="0" name=""/>
        <dsp:cNvSpPr/>
      </dsp:nvSpPr>
      <dsp:spPr>
        <a:xfrm>
          <a:off x="1235996" y="1339769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R</a:t>
          </a:r>
          <a:endParaRPr lang="en-US" sz="2200" kern="1200"/>
        </a:p>
      </dsp:txBody>
      <dsp:txXfrm>
        <a:off x="1235996" y="1339769"/>
        <a:ext cx="6492270" cy="1070126"/>
      </dsp:txXfrm>
    </dsp:sp>
    <dsp:sp modelId="{3E7C76F2-0CE9-47CC-A47D-8BD34CFCECFD}">
      <dsp:nvSpPr>
        <dsp:cNvPr id="0" name=""/>
        <dsp:cNvSpPr/>
      </dsp:nvSpPr>
      <dsp:spPr>
        <a:xfrm>
          <a:off x="0" y="2677427"/>
          <a:ext cx="7728267" cy="1070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37A07-2CB8-45F7-BB9C-AA798EC47321}">
      <dsp:nvSpPr>
        <dsp:cNvPr id="0" name=""/>
        <dsp:cNvSpPr/>
      </dsp:nvSpPr>
      <dsp:spPr>
        <a:xfrm>
          <a:off x="323713" y="2918206"/>
          <a:ext cx="588569" cy="588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D065A-CA3A-4065-90D1-99A511140835}">
      <dsp:nvSpPr>
        <dsp:cNvPr id="0" name=""/>
        <dsp:cNvSpPr/>
      </dsp:nvSpPr>
      <dsp:spPr>
        <a:xfrm>
          <a:off x="1235996" y="2677427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Scala</a:t>
          </a:r>
          <a:endParaRPr lang="en-US" sz="2200" kern="1200"/>
        </a:p>
      </dsp:txBody>
      <dsp:txXfrm>
        <a:off x="1235996" y="2677427"/>
        <a:ext cx="6492270" cy="1070126"/>
      </dsp:txXfrm>
    </dsp:sp>
    <dsp:sp modelId="{CDEFAD16-5536-4574-8A1B-483F98B78578}">
      <dsp:nvSpPr>
        <dsp:cNvPr id="0" name=""/>
        <dsp:cNvSpPr/>
      </dsp:nvSpPr>
      <dsp:spPr>
        <a:xfrm>
          <a:off x="0" y="4015086"/>
          <a:ext cx="7728267" cy="1070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704A7-4DE7-4E26-92CA-163D24839AD7}">
      <dsp:nvSpPr>
        <dsp:cNvPr id="0" name=""/>
        <dsp:cNvSpPr/>
      </dsp:nvSpPr>
      <dsp:spPr>
        <a:xfrm>
          <a:off x="323713" y="4255864"/>
          <a:ext cx="588569" cy="588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0FEA2-362B-41A0-B5AD-EFF65ED25176}">
      <dsp:nvSpPr>
        <dsp:cNvPr id="0" name=""/>
        <dsp:cNvSpPr/>
      </dsp:nvSpPr>
      <dsp:spPr>
        <a:xfrm>
          <a:off x="1235996" y="4015086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Julia</a:t>
          </a:r>
          <a:endParaRPr lang="en-US" sz="2200" kern="1200"/>
        </a:p>
      </dsp:txBody>
      <dsp:txXfrm>
        <a:off x="1235996" y="4015086"/>
        <a:ext cx="6492270" cy="1070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3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7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2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5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6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95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56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6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0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19954D-5B26-466E-AA58-F52BC239944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A498C0E-3295-4DAD-893F-F9E496FB5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84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dre-emidio/" TargetMode="External"/><Relationship Id="rId2" Type="http://schemas.openxmlformats.org/officeDocument/2006/relationships/hyperlink" Target="mailto:andresjc200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istema_computacional" TargetMode="External"/><Relationship Id="rId2" Type="http://schemas.openxmlformats.org/officeDocument/2006/relationships/hyperlink" Target="https://pt.wikipedia.org/wiki/Ci%C3%AAncia_da_computa%C3%A7%C3%A3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Log_de_dado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5B142-578A-424B-836C-EF9917BE1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Andre Emidio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638B3-1628-412B-ADB8-7E3CCDF13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Profissão : Desenvolvedor na Softwillians</a:t>
            </a:r>
          </a:p>
          <a:p>
            <a:r>
              <a:rPr lang="pt-BR" dirty="0"/>
              <a:t>Estudo : Ciência de Dados</a:t>
            </a:r>
          </a:p>
          <a:p>
            <a:r>
              <a:rPr lang="pt-BR" dirty="0"/>
              <a:t>Formação :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99765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49EA3-5035-4AEB-9048-4EEA16AA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/>
              <a:t>Ferramentas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C0286C6-C330-4481-AC69-87ED76D77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49800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62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D65705-1466-4F87-A7D8-36059C5E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69" y="4599897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Como é um </a:t>
            </a:r>
            <a:r>
              <a:rPr lang="en-US" sz="5900" spc="-100" dirty="0" err="1"/>
              <a:t>arquivo</a:t>
            </a:r>
            <a:r>
              <a:rPr lang="en-US" sz="5900" spc="-100" dirty="0"/>
              <a:t> de Log 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0A8E2D-0014-4954-A180-8147A335F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68" r="15029" b="1"/>
          <a:stretch/>
        </p:blipFill>
        <p:spPr>
          <a:xfrm>
            <a:off x="451011" y="470432"/>
            <a:ext cx="10637520" cy="35567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531CB3-C455-46EA-B774-974B0C09A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13" y="2938394"/>
            <a:ext cx="393437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4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ACF82-6A7E-4CD3-9F40-208BD386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E2ED58-8545-4BBB-9001-E06F88D7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5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E4A404-2469-40E7-A2EB-38E8A131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 dirty="0" err="1">
                <a:solidFill>
                  <a:schemeClr val="accent1"/>
                </a:solidFill>
              </a:rPr>
              <a:t>Perguntas</a:t>
            </a:r>
            <a:r>
              <a:rPr lang="en-US" sz="5900" spc="-100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3AF49-6C01-46DB-955C-BD77569A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702" y="4084889"/>
            <a:ext cx="3021621" cy="1709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5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4ADF5-0666-4313-8D3B-B1105ED5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pt-BR" dirty="0"/>
              <a:t>Contatos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BFE3E27-088E-482F-8A81-23C9DA07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pt-BR" err="1"/>
              <a:t>Email</a:t>
            </a:r>
            <a:r>
              <a:rPr lang="pt-BR"/>
              <a:t> : </a:t>
            </a:r>
            <a:r>
              <a:rPr lang="pt-BR">
                <a:hlinkClick r:id="rId2"/>
              </a:rPr>
              <a:t>andresjc2008@gmail.com</a:t>
            </a:r>
            <a:endParaRPr lang="pt-BR"/>
          </a:p>
          <a:p>
            <a:r>
              <a:rPr lang="pt-BR" err="1"/>
              <a:t>Linkedin</a:t>
            </a:r>
            <a:r>
              <a:rPr lang="pt-BR"/>
              <a:t> : </a:t>
            </a:r>
            <a:r>
              <a:rPr lang="pt-BR">
                <a:hlinkClick r:id="rId3"/>
              </a:rPr>
              <a:t>https://www.linkedin.com/in/andre-emidio/</a:t>
            </a:r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9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A0DA3-F78F-4E99-80A1-249F2EE9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/>
              <a:t>Tema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3EFA0CD-C4F3-470A-8022-60D1B98DF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72914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08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26B568-7459-4068-9AD9-8B5966BF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pt-BR"/>
              <a:t>Logs</a:t>
            </a:r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D5246B0A-2955-4AF1-920F-BE15FF75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pt-BR"/>
              <a:t>Em </a:t>
            </a:r>
            <a:r>
              <a:rPr lang="pt-BR">
                <a:hlinkClick r:id="rId2" tooltip="Ciência da computação"/>
              </a:rPr>
              <a:t>computação</a:t>
            </a:r>
            <a:r>
              <a:rPr lang="pt-BR"/>
              <a:t>, </a:t>
            </a:r>
            <a:r>
              <a:rPr lang="pt-BR" b="1" i="1"/>
              <a:t>log</a:t>
            </a:r>
            <a:r>
              <a:rPr lang="pt-BR" b="1"/>
              <a:t> de dados</a:t>
            </a:r>
            <a:r>
              <a:rPr lang="pt-BR"/>
              <a:t> é uma expressão utilizada para descrever o processo de registro de eventos relevantes num </a:t>
            </a:r>
            <a:r>
              <a:rPr lang="pt-BR">
                <a:hlinkClick r:id="rId3" tooltip="Sistema computacional"/>
              </a:rPr>
              <a:t>sistema computacional</a:t>
            </a:r>
            <a:r>
              <a:rPr lang="pt-BR"/>
              <a:t>. Esse registro pode ser utilizado para restabelecer o estado original de um sistema ou para que um administrador conheça o seu comportamento no passado. Um arquivo de log pode ser utilizado para auditoria e diagnóstico de problemas em sistemas computacionais.</a:t>
            </a:r>
            <a:endParaRPr lang="pt-BR">
              <a:hlinkClick r:id="rId4"/>
            </a:endParaRPr>
          </a:p>
          <a:p>
            <a:endParaRPr lang="pt-BR">
              <a:hlinkClick r:id="rId4"/>
            </a:endParaRPr>
          </a:p>
          <a:p>
            <a:r>
              <a:rPr lang="pt-BR">
                <a:hlinkClick r:id="rId4"/>
              </a:rPr>
              <a:t>https://pt.wikipedia.org/wiki/Log_de_dados</a:t>
            </a:r>
            <a:endParaRPr lang="pt-BR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01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39BC2-4E53-45E1-86D9-873E218B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/>
              <a:t>Análise</a:t>
            </a:r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C03FEDA0-78E2-45F2-A045-5803EC83A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30884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0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21FCC-8047-4CEF-8003-9285B429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250A8-88FE-40D4-8FA2-FB043019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Análise  +  Logs =  Analise de Dados ??</a:t>
            </a:r>
          </a:p>
        </p:txBody>
      </p:sp>
    </p:spTree>
    <p:extLst>
      <p:ext uri="{BB962C8B-B14F-4D97-AF65-F5344CB8AC3E}">
        <p14:creationId xmlns:p14="http://schemas.microsoft.com/office/powerpoint/2010/main" val="76080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0178-4BEE-431A-AEAD-F6ECF082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Porquê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E6348-A74B-4CDA-9237-1DBF90A8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acesso a um recurso de um sistema;</a:t>
            </a:r>
          </a:p>
          <a:p>
            <a:pPr fontAlgn="base"/>
            <a:r>
              <a:rPr lang="pt-BR" dirty="0"/>
              <a:t>alteração em arquivos;</a:t>
            </a:r>
          </a:p>
          <a:p>
            <a:pPr fontAlgn="base"/>
            <a:r>
              <a:rPr lang="pt-BR" dirty="0"/>
              <a:t>erros;</a:t>
            </a:r>
          </a:p>
          <a:p>
            <a:pPr fontAlgn="base"/>
            <a:r>
              <a:rPr lang="pt-BR" dirty="0"/>
              <a:t>problemas de autenticação;</a:t>
            </a:r>
          </a:p>
          <a:p>
            <a:pPr fontAlgn="base"/>
            <a:r>
              <a:rPr lang="pt-BR" dirty="0"/>
              <a:t>modificação em permissões.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65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0178-4BEE-431A-AEAD-F6ECF082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Porquê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E6348-A74B-4CDA-9237-1DBF90A8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um identificador, que pode ser um IP, ID de usuário ou nome do sistema ou API que interagiu com um software;</a:t>
            </a:r>
          </a:p>
          <a:p>
            <a:pPr fontAlgn="base"/>
            <a:r>
              <a:rPr lang="pt-BR" dirty="0"/>
              <a:t>a descrição do evento, ou seja, a indicação de que houve uma falha de login ou modificação em um arquivo por exemplo;</a:t>
            </a:r>
          </a:p>
          <a:p>
            <a:pPr fontAlgn="base"/>
            <a:r>
              <a:rPr lang="pt-BR" dirty="0"/>
              <a:t>o horário em que o evento foi escrito no log.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86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18FF8-A9F8-44DB-B004-C6829598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F6DCF-70D9-4114-9A64-BCEAD35F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quebra ?</a:t>
            </a:r>
          </a:p>
        </p:txBody>
      </p:sp>
    </p:spTree>
    <p:extLst>
      <p:ext uri="{BB962C8B-B14F-4D97-AF65-F5344CB8AC3E}">
        <p14:creationId xmlns:p14="http://schemas.microsoft.com/office/powerpoint/2010/main" val="39010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A094D-D898-4430-925F-09CB4AFD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/>
              <a:t>Onde ?	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AB04AA3-ABDE-4CCB-B82E-ED6180DEA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92831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58281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Quadro</vt:lpstr>
      <vt:lpstr>Andre Emidio</vt:lpstr>
      <vt:lpstr>Tema</vt:lpstr>
      <vt:lpstr>Logs</vt:lpstr>
      <vt:lpstr>Análise</vt:lpstr>
      <vt:lpstr>Match</vt:lpstr>
      <vt:lpstr>Porquê ?</vt:lpstr>
      <vt:lpstr>Porquê ?</vt:lpstr>
      <vt:lpstr>Quando ?</vt:lpstr>
      <vt:lpstr>Onde ? </vt:lpstr>
      <vt:lpstr>Ferramentas</vt:lpstr>
      <vt:lpstr>Como é um arquivo de Log ?</vt:lpstr>
      <vt:lpstr>Apresentação do PowerPoint</vt:lpstr>
      <vt:lpstr>Perguntas ?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 Emidio</dc:title>
  <dc:creator>Andre Emidio</dc:creator>
  <cp:lastModifiedBy>Andre Emidio</cp:lastModifiedBy>
  <cp:revision>2</cp:revision>
  <dcterms:created xsi:type="dcterms:W3CDTF">2019-10-05T11:50:30Z</dcterms:created>
  <dcterms:modified xsi:type="dcterms:W3CDTF">2019-10-05T11:51:40Z</dcterms:modified>
</cp:coreProperties>
</file>