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8" r:id="rId4"/>
    <p:sldId id="260" r:id="rId5"/>
    <p:sldId id="264" r:id="rId6"/>
    <p:sldId id="265" r:id="rId7"/>
    <p:sldId id="257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B1F1B-4AFB-4A4E-B12D-5820EDF3020A}" v="188" dt="2025-05-04T17:15:34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AN ANDRES LONDONO TABORDA" userId="c207f624-e9af-4d6d-9807-c8c3470505fa" providerId="ADAL" clId="{E40B1F1B-4AFB-4A4E-B12D-5820EDF3020A}"/>
    <pc:docChg chg="undo custSel addSld modSld">
      <pc:chgData name="JONATAN ANDRES LONDONO TABORDA" userId="c207f624-e9af-4d6d-9807-c8c3470505fa" providerId="ADAL" clId="{E40B1F1B-4AFB-4A4E-B12D-5820EDF3020A}" dt="2025-05-04T17:15:34.354" v="1133" actId="20577"/>
      <pc:docMkLst>
        <pc:docMk/>
      </pc:docMkLst>
      <pc:sldChg chg="addSp modSp mod">
        <pc:chgData name="JONATAN ANDRES LONDONO TABORDA" userId="c207f624-e9af-4d6d-9807-c8c3470505fa" providerId="ADAL" clId="{E40B1F1B-4AFB-4A4E-B12D-5820EDF3020A}" dt="2025-05-04T17:15:14.663" v="1107" actId="478"/>
        <pc:sldMkLst>
          <pc:docMk/>
          <pc:sldMk cId="0" sldId="257"/>
        </pc:sldMkLst>
        <pc:spChg chg="mod">
          <ac:chgData name="JONATAN ANDRES LONDONO TABORDA" userId="c207f624-e9af-4d6d-9807-c8c3470505fa" providerId="ADAL" clId="{E40B1F1B-4AFB-4A4E-B12D-5820EDF3020A}" dt="2025-05-04T16:47:11.155" v="265" actId="1036"/>
          <ac:spMkLst>
            <pc:docMk/>
            <pc:sldMk cId="0" sldId="257"/>
            <ac:spMk id="2" creationId="{00000000-0000-0000-0000-000000000000}"/>
          </ac:spMkLst>
        </pc:spChg>
        <pc:graphicFrameChg chg="mod">
          <ac:chgData name="JONATAN ANDRES LONDONO TABORDA" userId="c207f624-e9af-4d6d-9807-c8c3470505fa" providerId="ADAL" clId="{E40B1F1B-4AFB-4A4E-B12D-5820EDF3020A}" dt="2025-05-04T17:15:14.663" v="1107" actId="478"/>
          <ac:graphicFrameMkLst>
            <pc:docMk/>
            <pc:sldMk cId="0" sldId="257"/>
            <ac:graphicFrameMk id="5" creationId="{DB2A7AC1-5B0B-10A7-527E-04C9EC306F68}"/>
          </ac:graphicFrameMkLst>
        </pc:graphicFrameChg>
        <pc:picChg chg="add mod">
          <ac:chgData name="JONATAN ANDRES LONDONO TABORDA" userId="c207f624-e9af-4d6d-9807-c8c3470505fa" providerId="ADAL" clId="{E40B1F1B-4AFB-4A4E-B12D-5820EDF3020A}" dt="2025-05-04T16:47:05.757" v="252"/>
          <ac:picMkLst>
            <pc:docMk/>
            <pc:sldMk cId="0" sldId="257"/>
            <ac:picMk id="3" creationId="{6EA376D7-3C4E-5F9D-1628-7C6ED541DDF1}"/>
          </ac:picMkLst>
        </pc:picChg>
      </pc:sldChg>
      <pc:sldChg chg="addSp modSp">
        <pc:chgData name="JONATAN ANDRES LONDONO TABORDA" userId="c207f624-e9af-4d6d-9807-c8c3470505fa" providerId="ADAL" clId="{E40B1F1B-4AFB-4A4E-B12D-5820EDF3020A}" dt="2025-05-04T17:15:34.354" v="1133" actId="20577"/>
        <pc:sldMkLst>
          <pc:docMk/>
          <pc:sldMk cId="0" sldId="258"/>
        </pc:sldMkLst>
        <pc:graphicFrameChg chg="mod">
          <ac:chgData name="JONATAN ANDRES LONDONO TABORDA" userId="c207f624-e9af-4d6d-9807-c8c3470505fa" providerId="ADAL" clId="{E40B1F1B-4AFB-4A4E-B12D-5820EDF3020A}" dt="2025-05-04T17:15:34.354" v="1133" actId="20577"/>
          <ac:graphicFrameMkLst>
            <pc:docMk/>
            <pc:sldMk cId="0" sldId="258"/>
            <ac:graphicFrameMk id="5" creationId="{8B100806-D46A-D386-2231-BFC9DD17F16E}"/>
          </ac:graphicFrameMkLst>
        </pc:graphicFrameChg>
        <pc:picChg chg="add mod">
          <ac:chgData name="JONATAN ANDRES LONDONO TABORDA" userId="c207f624-e9af-4d6d-9807-c8c3470505fa" providerId="ADAL" clId="{E40B1F1B-4AFB-4A4E-B12D-5820EDF3020A}" dt="2025-05-04T16:47:21.331" v="267" actId="1076"/>
          <ac:picMkLst>
            <pc:docMk/>
            <pc:sldMk cId="0" sldId="258"/>
            <ac:picMk id="3" creationId="{CA63DBC1-3DDC-7B2C-31AE-5F78390B1A1D}"/>
          </ac:picMkLst>
        </pc:picChg>
      </pc:sldChg>
      <pc:sldChg chg="addSp modSp">
        <pc:chgData name="JONATAN ANDRES LONDONO TABORDA" userId="c207f624-e9af-4d6d-9807-c8c3470505fa" providerId="ADAL" clId="{E40B1F1B-4AFB-4A4E-B12D-5820EDF3020A}" dt="2025-05-04T16:47:33.590" v="274" actId="1035"/>
        <pc:sldMkLst>
          <pc:docMk/>
          <pc:sldMk cId="0" sldId="259"/>
        </pc:sldMkLst>
        <pc:picChg chg="add mod">
          <ac:chgData name="JONATAN ANDRES LONDONO TABORDA" userId="c207f624-e9af-4d6d-9807-c8c3470505fa" providerId="ADAL" clId="{E40B1F1B-4AFB-4A4E-B12D-5820EDF3020A}" dt="2025-05-04T16:47:33.590" v="274" actId="1035"/>
          <ac:picMkLst>
            <pc:docMk/>
            <pc:sldMk cId="0" sldId="259"/>
            <ac:picMk id="3" creationId="{E3F98F8C-A5A7-180B-E1F1-4F84E5D0534A}"/>
          </ac:picMkLst>
        </pc:picChg>
      </pc:sldChg>
      <pc:sldChg chg="addSp delSp modSp mod">
        <pc:chgData name="JONATAN ANDRES LONDONO TABORDA" userId="c207f624-e9af-4d6d-9807-c8c3470505fa" providerId="ADAL" clId="{E40B1F1B-4AFB-4A4E-B12D-5820EDF3020A}" dt="2025-05-04T17:03:47.886" v="608" actId="20577"/>
        <pc:sldMkLst>
          <pc:docMk/>
          <pc:sldMk cId="2580947916" sldId="260"/>
        </pc:sldMkLst>
        <pc:spChg chg="del mod">
          <ac:chgData name="JONATAN ANDRES LONDONO TABORDA" userId="c207f624-e9af-4d6d-9807-c8c3470505fa" providerId="ADAL" clId="{E40B1F1B-4AFB-4A4E-B12D-5820EDF3020A}" dt="2025-05-04T16:46:51.771" v="237" actId="478"/>
          <ac:spMkLst>
            <pc:docMk/>
            <pc:sldMk cId="2580947916" sldId="260"/>
            <ac:spMk id="2" creationId="{1F80CA0D-F557-5F28-C485-2C8D70CCF551}"/>
          </ac:spMkLst>
        </pc:spChg>
        <pc:spChg chg="add del mod">
          <ac:chgData name="JONATAN ANDRES LONDONO TABORDA" userId="c207f624-e9af-4d6d-9807-c8c3470505fa" providerId="ADAL" clId="{E40B1F1B-4AFB-4A4E-B12D-5820EDF3020A}" dt="2025-05-04T16:46:53.945" v="238" actId="478"/>
          <ac:spMkLst>
            <pc:docMk/>
            <pc:sldMk cId="2580947916" sldId="260"/>
            <ac:spMk id="6" creationId="{59325A94-679A-A143-BDBA-1CD83D5F9076}"/>
          </ac:spMkLst>
        </pc:spChg>
        <pc:graphicFrameChg chg="mod">
          <ac:chgData name="JONATAN ANDRES LONDONO TABORDA" userId="c207f624-e9af-4d6d-9807-c8c3470505fa" providerId="ADAL" clId="{E40B1F1B-4AFB-4A4E-B12D-5820EDF3020A}" dt="2025-05-04T17:03:47.886" v="608" actId="20577"/>
          <ac:graphicFrameMkLst>
            <pc:docMk/>
            <pc:sldMk cId="2580947916" sldId="260"/>
            <ac:graphicFrameMk id="5" creationId="{3123A2F2-A59F-A1D8-651D-DAB3A5E4CBC5}"/>
          </ac:graphicFrameMkLst>
        </pc:graphicFrameChg>
        <pc:picChg chg="add mod">
          <ac:chgData name="JONATAN ANDRES LONDONO TABORDA" userId="c207f624-e9af-4d6d-9807-c8c3470505fa" providerId="ADAL" clId="{E40B1F1B-4AFB-4A4E-B12D-5820EDF3020A}" dt="2025-05-04T16:46:43.316" v="235"/>
          <ac:picMkLst>
            <pc:docMk/>
            <pc:sldMk cId="2580947916" sldId="260"/>
            <ac:picMk id="3" creationId="{4732D5A8-4E44-97C3-C616-5B1E1BB98688}"/>
          </ac:picMkLst>
        </pc:picChg>
      </pc:sldChg>
      <pc:sldChg chg="addSp modSp mod setBg">
        <pc:chgData name="JONATAN ANDRES LONDONO TABORDA" userId="c207f624-e9af-4d6d-9807-c8c3470505fa" providerId="ADAL" clId="{E40B1F1B-4AFB-4A4E-B12D-5820EDF3020A}" dt="2025-05-04T17:06:18.315" v="646" actId="20577"/>
        <pc:sldMkLst>
          <pc:docMk/>
          <pc:sldMk cId="2433198162" sldId="261"/>
        </pc:sldMkLst>
        <pc:spChg chg="mod">
          <ac:chgData name="JONATAN ANDRES LONDONO TABORDA" userId="c207f624-e9af-4d6d-9807-c8c3470505fa" providerId="ADAL" clId="{E40B1F1B-4AFB-4A4E-B12D-5820EDF3020A}" dt="2025-05-04T16:45:07.416" v="220" actId="26606"/>
          <ac:spMkLst>
            <pc:docMk/>
            <pc:sldMk cId="2433198162" sldId="261"/>
            <ac:spMk id="2" creationId="{B16B1914-4D6B-FF43-DD6B-7C80D6F02636}"/>
          </ac:spMkLst>
        </pc:spChg>
        <pc:spChg chg="mod">
          <ac:chgData name="JONATAN ANDRES LONDONO TABORDA" userId="c207f624-e9af-4d6d-9807-c8c3470505fa" providerId="ADAL" clId="{E40B1F1B-4AFB-4A4E-B12D-5820EDF3020A}" dt="2025-05-04T17:06:18.315" v="646" actId="20577"/>
          <ac:spMkLst>
            <pc:docMk/>
            <pc:sldMk cId="2433198162" sldId="261"/>
            <ac:spMk id="3" creationId="{06FF2E15-3D75-B55C-8C37-527A4515BC9D}"/>
          </ac:spMkLst>
        </pc:spChg>
        <pc:spChg chg="add">
          <ac:chgData name="JONATAN ANDRES LONDONO TABORDA" userId="c207f624-e9af-4d6d-9807-c8c3470505fa" providerId="ADAL" clId="{E40B1F1B-4AFB-4A4E-B12D-5820EDF3020A}" dt="2025-05-04T16:45:07.416" v="220" actId="26606"/>
          <ac:spMkLst>
            <pc:docMk/>
            <pc:sldMk cId="2433198162" sldId="261"/>
            <ac:spMk id="8" creationId="{777A147A-9ED8-46B4-8660-1B3C2AA880B5}"/>
          </ac:spMkLst>
        </pc:spChg>
        <pc:spChg chg="add">
          <ac:chgData name="JONATAN ANDRES LONDONO TABORDA" userId="c207f624-e9af-4d6d-9807-c8c3470505fa" providerId="ADAL" clId="{E40B1F1B-4AFB-4A4E-B12D-5820EDF3020A}" dt="2025-05-04T16:45:07.416" v="220" actId="26606"/>
          <ac:spMkLst>
            <pc:docMk/>
            <pc:sldMk cId="2433198162" sldId="261"/>
            <ac:spMk id="10" creationId="{5D6C15A0-C087-4593-8414-2B4EC1CDC3DE}"/>
          </ac:spMkLst>
        </pc:spChg>
        <pc:graphicFrameChg chg="add mod modGraphic">
          <ac:chgData name="JONATAN ANDRES LONDONO TABORDA" userId="c207f624-e9af-4d6d-9807-c8c3470505fa" providerId="ADAL" clId="{E40B1F1B-4AFB-4A4E-B12D-5820EDF3020A}" dt="2025-05-04T16:53:30.774" v="463" actId="20577"/>
          <ac:graphicFrameMkLst>
            <pc:docMk/>
            <pc:sldMk cId="2433198162" sldId="261"/>
            <ac:graphicFrameMk id="4" creationId="{1067C26E-9845-28C2-D4DC-579DE4CB0F48}"/>
          </ac:graphicFrameMkLst>
        </pc:graphicFrameChg>
        <pc:picChg chg="add mod">
          <ac:chgData name="JONATAN ANDRES LONDONO TABORDA" userId="c207f624-e9af-4d6d-9807-c8c3470505fa" providerId="ADAL" clId="{E40B1F1B-4AFB-4A4E-B12D-5820EDF3020A}" dt="2025-05-04T16:46:40.342" v="234" actId="14100"/>
          <ac:picMkLst>
            <pc:docMk/>
            <pc:sldMk cId="2433198162" sldId="261"/>
            <ac:picMk id="1026" creationId="{1C186B1F-C175-7F80-CB9D-91271BDB98D0}"/>
          </ac:picMkLst>
        </pc:picChg>
      </pc:sldChg>
      <pc:sldChg chg="addSp delSp modSp new mod">
        <pc:chgData name="JONATAN ANDRES LONDONO TABORDA" userId="c207f624-e9af-4d6d-9807-c8c3470505fa" providerId="ADAL" clId="{E40B1F1B-4AFB-4A4E-B12D-5820EDF3020A}" dt="2025-05-04T17:14:39.731" v="1106" actId="1076"/>
        <pc:sldMkLst>
          <pc:docMk/>
          <pc:sldMk cId="3783979587" sldId="262"/>
        </pc:sldMkLst>
        <pc:spChg chg="mod">
          <ac:chgData name="JONATAN ANDRES LONDONO TABORDA" userId="c207f624-e9af-4d6d-9807-c8c3470505fa" providerId="ADAL" clId="{E40B1F1B-4AFB-4A4E-B12D-5820EDF3020A}" dt="2025-05-04T17:14:33.838" v="1104" actId="1076"/>
          <ac:spMkLst>
            <pc:docMk/>
            <pc:sldMk cId="3783979587" sldId="262"/>
            <ac:spMk id="2" creationId="{CF6A8841-9CE5-BDBC-6EF5-1663441B6EF2}"/>
          </ac:spMkLst>
        </pc:spChg>
        <pc:spChg chg="del">
          <ac:chgData name="JONATAN ANDRES LONDONO TABORDA" userId="c207f624-e9af-4d6d-9807-c8c3470505fa" providerId="ADAL" clId="{E40B1F1B-4AFB-4A4E-B12D-5820EDF3020A}" dt="2025-05-04T17:05:06.956" v="609" actId="478"/>
          <ac:spMkLst>
            <pc:docMk/>
            <pc:sldMk cId="3783979587" sldId="262"/>
            <ac:spMk id="3" creationId="{31B72501-A0AA-BB22-07AD-959A06692E47}"/>
          </ac:spMkLst>
        </pc:spChg>
        <pc:spChg chg="add mod">
          <ac:chgData name="JONATAN ANDRES LONDONO TABORDA" userId="c207f624-e9af-4d6d-9807-c8c3470505fa" providerId="ADAL" clId="{E40B1F1B-4AFB-4A4E-B12D-5820EDF3020A}" dt="2025-05-04T17:14:39.731" v="1106" actId="1076"/>
          <ac:spMkLst>
            <pc:docMk/>
            <pc:sldMk cId="3783979587" sldId="262"/>
            <ac:spMk id="7" creationId="{AC1357FE-5145-FE84-64FB-3E145AD437E1}"/>
          </ac:spMkLst>
        </pc:spChg>
        <pc:picChg chg="add mod">
          <ac:chgData name="JONATAN ANDRES LONDONO TABORDA" userId="c207f624-e9af-4d6d-9807-c8c3470505fa" providerId="ADAL" clId="{E40B1F1B-4AFB-4A4E-B12D-5820EDF3020A}" dt="2025-05-04T17:14:35.440" v="1105" actId="1076"/>
          <ac:picMkLst>
            <pc:docMk/>
            <pc:sldMk cId="3783979587" sldId="262"/>
            <ac:picMk id="5" creationId="{1DB4D1B1-EE77-63C0-4D9A-BB22298B2219}"/>
          </ac:picMkLst>
        </pc:picChg>
        <pc:picChg chg="add mod">
          <ac:chgData name="JONATAN ANDRES LONDONO TABORDA" userId="c207f624-e9af-4d6d-9807-c8c3470505fa" providerId="ADAL" clId="{E40B1F1B-4AFB-4A4E-B12D-5820EDF3020A}" dt="2025-05-04T17:05:37.466" v="627"/>
          <ac:picMkLst>
            <pc:docMk/>
            <pc:sldMk cId="3783979587" sldId="262"/>
            <ac:picMk id="6" creationId="{4D176A82-2701-A894-5E7F-AB873946571F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A5EC8-289F-4411-84A2-6BEE68786BD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9DBF16-A9A4-4435-9D02-E6253EB4B7D3}">
      <dgm:prSet/>
      <dgm:spPr/>
      <dgm:t>
        <a:bodyPr/>
        <a:lstStyle/>
        <a:p>
          <a:r>
            <a:rPr lang="en-US" dirty="0" err="1"/>
            <a:t>Modelos</a:t>
          </a:r>
          <a:r>
            <a:rPr lang="en-US" dirty="0"/>
            <a:t> a </a:t>
          </a:r>
          <a:r>
            <a:rPr lang="en-US" dirty="0" err="1"/>
            <a:t>evaluar</a:t>
          </a:r>
          <a:r>
            <a:rPr lang="en-US" dirty="0"/>
            <a:t>: </a:t>
          </a:r>
          <a:r>
            <a:rPr lang="en-US" dirty="0" err="1"/>
            <a:t>Regresión</a:t>
          </a:r>
          <a:r>
            <a:rPr lang="en-US" dirty="0"/>
            <a:t> </a:t>
          </a:r>
          <a:r>
            <a:rPr lang="en-US" dirty="0" err="1"/>
            <a:t>Logística</a:t>
          </a:r>
          <a:r>
            <a:rPr lang="en-US" dirty="0"/>
            <a:t>, Random Forest, </a:t>
          </a:r>
          <a:r>
            <a:rPr lang="en-US" dirty="0" err="1"/>
            <a:t>XGBoost</a:t>
          </a:r>
          <a:r>
            <a:rPr lang="en-US"/>
            <a:t> lineal.</a:t>
          </a:r>
          <a:endParaRPr lang="en-US" dirty="0"/>
        </a:p>
      </dgm:t>
    </dgm:pt>
    <dgm:pt modelId="{95D5183D-AD36-49DD-92D9-DAE38204A435}" type="parTrans" cxnId="{0C8B31A6-459F-4225-A44C-86B32DD5509A}">
      <dgm:prSet/>
      <dgm:spPr/>
      <dgm:t>
        <a:bodyPr/>
        <a:lstStyle/>
        <a:p>
          <a:endParaRPr lang="en-US"/>
        </a:p>
      </dgm:t>
    </dgm:pt>
    <dgm:pt modelId="{EA3A09CE-CF5B-4F83-9E49-18896084C6CB}" type="sibTrans" cxnId="{0C8B31A6-459F-4225-A44C-86B32DD5509A}">
      <dgm:prSet/>
      <dgm:spPr/>
      <dgm:t>
        <a:bodyPr/>
        <a:lstStyle/>
        <a:p>
          <a:endParaRPr lang="en-US"/>
        </a:p>
      </dgm:t>
    </dgm:pt>
    <dgm:pt modelId="{F9186A14-607C-4CBC-810A-92B8B5841C1D}">
      <dgm:prSet/>
      <dgm:spPr/>
      <dgm:t>
        <a:bodyPr/>
        <a:lstStyle/>
        <a:p>
          <a:r>
            <a:rPr lang="en-US"/>
            <a:t>Métricas: Matriz de confusión, Precisión, Recall, F1-score.</a:t>
          </a:r>
        </a:p>
      </dgm:t>
    </dgm:pt>
    <dgm:pt modelId="{5FA9630B-EB9B-4094-92C3-4D84A87205FA}" type="parTrans" cxnId="{F03A797B-2DF7-4342-B5C4-016E0B371098}">
      <dgm:prSet/>
      <dgm:spPr/>
      <dgm:t>
        <a:bodyPr/>
        <a:lstStyle/>
        <a:p>
          <a:endParaRPr lang="en-US"/>
        </a:p>
      </dgm:t>
    </dgm:pt>
    <dgm:pt modelId="{5218E1BD-7EF0-4011-BB90-B0593FC23611}" type="sibTrans" cxnId="{F03A797B-2DF7-4342-B5C4-016E0B371098}">
      <dgm:prSet/>
      <dgm:spPr/>
      <dgm:t>
        <a:bodyPr/>
        <a:lstStyle/>
        <a:p>
          <a:endParaRPr lang="en-US"/>
        </a:p>
      </dgm:t>
    </dgm:pt>
    <dgm:pt modelId="{C288E225-C02B-4132-9997-2125F536681B}">
      <dgm:prSet/>
      <dgm:spPr/>
      <dgm:t>
        <a:bodyPr/>
        <a:lstStyle/>
        <a:p>
          <a:r>
            <a:rPr lang="en-US"/>
            <a:t>Comparación para seleccionar el modelo con mayor precisión y menor error.</a:t>
          </a:r>
        </a:p>
      </dgm:t>
    </dgm:pt>
    <dgm:pt modelId="{53EAA744-31F8-47A7-90BD-65F2261D932B}" type="parTrans" cxnId="{CC633AD5-8ED3-4643-9B45-4472844277D7}">
      <dgm:prSet/>
      <dgm:spPr/>
      <dgm:t>
        <a:bodyPr/>
        <a:lstStyle/>
        <a:p>
          <a:endParaRPr lang="en-US"/>
        </a:p>
      </dgm:t>
    </dgm:pt>
    <dgm:pt modelId="{8BEF6AD1-0CCF-4E14-BC48-741CE9550E6A}" type="sibTrans" cxnId="{CC633AD5-8ED3-4643-9B45-4472844277D7}">
      <dgm:prSet/>
      <dgm:spPr/>
      <dgm:t>
        <a:bodyPr/>
        <a:lstStyle/>
        <a:p>
          <a:endParaRPr lang="en-US"/>
        </a:p>
      </dgm:t>
    </dgm:pt>
    <dgm:pt modelId="{665DE241-13CF-48F8-9F13-FA543D1C6667}" type="pres">
      <dgm:prSet presAssocID="{988A5EC8-289F-4411-84A2-6BEE68786BDB}" presName="Name0" presStyleCnt="0">
        <dgm:presLayoutVars>
          <dgm:dir/>
          <dgm:animLvl val="lvl"/>
          <dgm:resizeHandles val="exact"/>
        </dgm:presLayoutVars>
      </dgm:prSet>
      <dgm:spPr/>
    </dgm:pt>
    <dgm:pt modelId="{2CBFCD6A-8AE2-4E3F-B2C4-851EC1DCA9B9}" type="pres">
      <dgm:prSet presAssocID="{C288E225-C02B-4132-9997-2125F536681B}" presName="boxAndChildren" presStyleCnt="0"/>
      <dgm:spPr/>
    </dgm:pt>
    <dgm:pt modelId="{89C7C10E-A41E-442A-9B48-D19D4AA766A5}" type="pres">
      <dgm:prSet presAssocID="{C288E225-C02B-4132-9997-2125F536681B}" presName="parentTextBox" presStyleLbl="node1" presStyleIdx="0" presStyleCnt="3"/>
      <dgm:spPr/>
    </dgm:pt>
    <dgm:pt modelId="{79526883-5EF7-41EB-8C4E-E448A451C833}" type="pres">
      <dgm:prSet presAssocID="{5218E1BD-7EF0-4011-BB90-B0593FC23611}" presName="sp" presStyleCnt="0"/>
      <dgm:spPr/>
    </dgm:pt>
    <dgm:pt modelId="{D5C2E7C4-9057-46F2-933E-224A0B719C6C}" type="pres">
      <dgm:prSet presAssocID="{F9186A14-607C-4CBC-810A-92B8B5841C1D}" presName="arrowAndChildren" presStyleCnt="0"/>
      <dgm:spPr/>
    </dgm:pt>
    <dgm:pt modelId="{2F2A2CA8-10A1-43D6-B241-42F65E9B8C91}" type="pres">
      <dgm:prSet presAssocID="{F9186A14-607C-4CBC-810A-92B8B5841C1D}" presName="parentTextArrow" presStyleLbl="node1" presStyleIdx="1" presStyleCnt="3"/>
      <dgm:spPr/>
    </dgm:pt>
    <dgm:pt modelId="{90BA2052-7BC0-489E-A940-13E954EDE69F}" type="pres">
      <dgm:prSet presAssocID="{EA3A09CE-CF5B-4F83-9E49-18896084C6CB}" presName="sp" presStyleCnt="0"/>
      <dgm:spPr/>
    </dgm:pt>
    <dgm:pt modelId="{0A056C08-4B36-417B-8873-B8EEA7392D98}" type="pres">
      <dgm:prSet presAssocID="{349DBF16-A9A4-4435-9D02-E6253EB4B7D3}" presName="arrowAndChildren" presStyleCnt="0"/>
      <dgm:spPr/>
    </dgm:pt>
    <dgm:pt modelId="{F8928F9D-B07D-4ECD-8B74-08CC4EBA4C80}" type="pres">
      <dgm:prSet presAssocID="{349DBF16-A9A4-4435-9D02-E6253EB4B7D3}" presName="parentTextArrow" presStyleLbl="node1" presStyleIdx="2" presStyleCnt="3"/>
      <dgm:spPr/>
    </dgm:pt>
  </dgm:ptLst>
  <dgm:cxnLst>
    <dgm:cxn modelId="{3C6DF776-F289-40EA-ABC4-DEABBA1070F3}" type="presOf" srcId="{C288E225-C02B-4132-9997-2125F536681B}" destId="{89C7C10E-A41E-442A-9B48-D19D4AA766A5}" srcOrd="0" destOrd="0" presId="urn:microsoft.com/office/officeart/2005/8/layout/process4"/>
    <dgm:cxn modelId="{F03A797B-2DF7-4342-B5C4-016E0B371098}" srcId="{988A5EC8-289F-4411-84A2-6BEE68786BDB}" destId="{F9186A14-607C-4CBC-810A-92B8B5841C1D}" srcOrd="1" destOrd="0" parTransId="{5FA9630B-EB9B-4094-92C3-4D84A87205FA}" sibTransId="{5218E1BD-7EF0-4011-BB90-B0593FC23611}"/>
    <dgm:cxn modelId="{03D4B69B-9260-4015-933E-AB395B1ACA3C}" type="presOf" srcId="{349DBF16-A9A4-4435-9D02-E6253EB4B7D3}" destId="{F8928F9D-B07D-4ECD-8B74-08CC4EBA4C80}" srcOrd="0" destOrd="0" presId="urn:microsoft.com/office/officeart/2005/8/layout/process4"/>
    <dgm:cxn modelId="{0C8B31A6-459F-4225-A44C-86B32DD5509A}" srcId="{988A5EC8-289F-4411-84A2-6BEE68786BDB}" destId="{349DBF16-A9A4-4435-9D02-E6253EB4B7D3}" srcOrd="0" destOrd="0" parTransId="{95D5183D-AD36-49DD-92D9-DAE38204A435}" sibTransId="{EA3A09CE-CF5B-4F83-9E49-18896084C6CB}"/>
    <dgm:cxn modelId="{CF363EC7-F4A6-42F2-881F-40B28A972FC3}" type="presOf" srcId="{988A5EC8-289F-4411-84A2-6BEE68786BDB}" destId="{665DE241-13CF-48F8-9F13-FA543D1C6667}" srcOrd="0" destOrd="0" presId="urn:microsoft.com/office/officeart/2005/8/layout/process4"/>
    <dgm:cxn modelId="{CC633AD5-8ED3-4643-9B45-4472844277D7}" srcId="{988A5EC8-289F-4411-84A2-6BEE68786BDB}" destId="{C288E225-C02B-4132-9997-2125F536681B}" srcOrd="2" destOrd="0" parTransId="{53EAA744-31F8-47A7-90BD-65F2261D932B}" sibTransId="{8BEF6AD1-0CCF-4E14-BC48-741CE9550E6A}"/>
    <dgm:cxn modelId="{4ED104EC-E310-4C7F-AAA9-1DAF7400B41E}" type="presOf" srcId="{F9186A14-607C-4CBC-810A-92B8B5841C1D}" destId="{2F2A2CA8-10A1-43D6-B241-42F65E9B8C91}" srcOrd="0" destOrd="0" presId="urn:microsoft.com/office/officeart/2005/8/layout/process4"/>
    <dgm:cxn modelId="{AF2AD8D2-EB8D-4E56-AB9C-A391BF0FED73}" type="presParOf" srcId="{665DE241-13CF-48F8-9F13-FA543D1C6667}" destId="{2CBFCD6A-8AE2-4E3F-B2C4-851EC1DCA9B9}" srcOrd="0" destOrd="0" presId="urn:microsoft.com/office/officeart/2005/8/layout/process4"/>
    <dgm:cxn modelId="{0069533C-F4C0-4E6F-A107-C2AF03151B93}" type="presParOf" srcId="{2CBFCD6A-8AE2-4E3F-B2C4-851EC1DCA9B9}" destId="{89C7C10E-A41E-442A-9B48-D19D4AA766A5}" srcOrd="0" destOrd="0" presId="urn:microsoft.com/office/officeart/2005/8/layout/process4"/>
    <dgm:cxn modelId="{E3A68036-7206-4DC1-BFD6-9E711A8C91F1}" type="presParOf" srcId="{665DE241-13CF-48F8-9F13-FA543D1C6667}" destId="{79526883-5EF7-41EB-8C4E-E448A451C833}" srcOrd="1" destOrd="0" presId="urn:microsoft.com/office/officeart/2005/8/layout/process4"/>
    <dgm:cxn modelId="{56CFA383-3B5D-4A60-9E23-0EA0E0C5C8C8}" type="presParOf" srcId="{665DE241-13CF-48F8-9F13-FA543D1C6667}" destId="{D5C2E7C4-9057-46F2-933E-224A0B719C6C}" srcOrd="2" destOrd="0" presId="urn:microsoft.com/office/officeart/2005/8/layout/process4"/>
    <dgm:cxn modelId="{76784DBC-51AE-47F2-A343-0EF29A64763E}" type="presParOf" srcId="{D5C2E7C4-9057-46F2-933E-224A0B719C6C}" destId="{2F2A2CA8-10A1-43D6-B241-42F65E9B8C91}" srcOrd="0" destOrd="0" presId="urn:microsoft.com/office/officeart/2005/8/layout/process4"/>
    <dgm:cxn modelId="{5CA2A703-99FE-4E54-9971-AF5ADFC2F263}" type="presParOf" srcId="{665DE241-13CF-48F8-9F13-FA543D1C6667}" destId="{90BA2052-7BC0-489E-A940-13E954EDE69F}" srcOrd="3" destOrd="0" presId="urn:microsoft.com/office/officeart/2005/8/layout/process4"/>
    <dgm:cxn modelId="{AACF8F03-C4B2-4A7E-876F-6B9D65C25363}" type="presParOf" srcId="{665DE241-13CF-48F8-9F13-FA543D1C6667}" destId="{0A056C08-4B36-417B-8873-B8EEA7392D98}" srcOrd="4" destOrd="0" presId="urn:microsoft.com/office/officeart/2005/8/layout/process4"/>
    <dgm:cxn modelId="{7E0923A1-CC88-4A30-B04D-FD22B388736A}" type="presParOf" srcId="{0A056C08-4B36-417B-8873-B8EEA7392D98}" destId="{F8928F9D-B07D-4ECD-8B74-08CC4EBA4C8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B9E3BC-CAAA-4402-9852-3E608660DA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5D203E9-27F1-4C23-9CB9-756266C30AA6}">
      <dgm:prSet/>
      <dgm:spPr/>
      <dgm:t>
        <a:bodyPr/>
        <a:lstStyle/>
        <a:p>
          <a:r>
            <a:rPr lang="en-US" dirty="0" err="1"/>
            <a:t>Objetivo</a:t>
          </a:r>
          <a:r>
            <a:rPr lang="en-US" dirty="0"/>
            <a:t>: </a:t>
          </a:r>
          <a:r>
            <a:rPr lang="en-US" dirty="0" err="1"/>
            <a:t>Clasificar</a:t>
          </a:r>
          <a:r>
            <a:rPr lang="en-US" dirty="0"/>
            <a:t> </a:t>
          </a:r>
          <a:r>
            <a:rPr lang="en-US" dirty="0" err="1"/>
            <a:t>órdenes</a:t>
          </a:r>
          <a:r>
            <a:rPr lang="en-US" dirty="0"/>
            <a:t> </a:t>
          </a:r>
          <a:r>
            <a:rPr lang="en-US" dirty="0" err="1"/>
            <a:t>generadas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incrementos</a:t>
          </a:r>
          <a:r>
            <a:rPr lang="en-US" dirty="0"/>
            <a:t> de </a:t>
          </a:r>
          <a:r>
            <a:rPr lang="en-US" dirty="0" err="1"/>
            <a:t>consumo</a:t>
          </a:r>
          <a:r>
            <a:rPr lang="en-US" dirty="0"/>
            <a:t>, </a:t>
          </a:r>
          <a:r>
            <a:rPr lang="en-US" dirty="0" err="1"/>
            <a:t>basándose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la </a:t>
          </a:r>
          <a:r>
            <a:rPr lang="en-US" dirty="0" err="1"/>
            <a:t>experticia</a:t>
          </a:r>
          <a:r>
            <a:rPr lang="en-US" dirty="0"/>
            <a:t> de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analistas</a:t>
          </a:r>
          <a:r>
            <a:rPr lang="en-US" dirty="0"/>
            <a:t>.</a:t>
          </a:r>
        </a:p>
      </dgm:t>
    </dgm:pt>
    <dgm:pt modelId="{A8E36752-E9DA-496B-9A79-FA0CFCB00CBD}" type="parTrans" cxnId="{766C1BE9-03A2-4350-A629-E61A8C42089D}">
      <dgm:prSet/>
      <dgm:spPr/>
      <dgm:t>
        <a:bodyPr/>
        <a:lstStyle/>
        <a:p>
          <a:endParaRPr lang="en-US"/>
        </a:p>
      </dgm:t>
    </dgm:pt>
    <dgm:pt modelId="{624622FB-1587-474D-89CC-FA734230A120}" type="sibTrans" cxnId="{766C1BE9-03A2-4350-A629-E61A8C42089D}">
      <dgm:prSet/>
      <dgm:spPr/>
      <dgm:t>
        <a:bodyPr/>
        <a:lstStyle/>
        <a:p>
          <a:endParaRPr lang="en-US"/>
        </a:p>
      </dgm:t>
    </dgm:pt>
    <dgm:pt modelId="{B5DDEB2C-6206-45D8-B30E-5A300C99F919}">
      <dgm:prSet/>
      <dgm:spPr/>
      <dgm:t>
        <a:bodyPr/>
        <a:lstStyle/>
        <a:p>
          <a:r>
            <a:rPr lang="en-US" dirty="0" err="1"/>
            <a:t>Decisiones</a:t>
          </a:r>
          <a:r>
            <a:rPr lang="en-US" dirty="0"/>
            <a:t>: </a:t>
          </a:r>
          <a:r>
            <a:rPr lang="en-US" dirty="0" err="1"/>
            <a:t>Legalizar</a:t>
          </a:r>
          <a:r>
            <a:rPr lang="en-US" dirty="0"/>
            <a:t> </a:t>
          </a:r>
          <a:r>
            <a:rPr lang="en-US" dirty="0" err="1"/>
            <a:t>órdenes</a:t>
          </a:r>
          <a:r>
            <a:rPr lang="en-US" dirty="0"/>
            <a:t> de </a:t>
          </a:r>
          <a:r>
            <a:rPr lang="en-US" dirty="0" err="1"/>
            <a:t>consumos</a:t>
          </a:r>
          <a:r>
            <a:rPr lang="en-US" dirty="0"/>
            <a:t> </a:t>
          </a:r>
          <a:r>
            <a:rPr lang="en-US" dirty="0" err="1"/>
            <a:t>desviados</a:t>
          </a:r>
          <a:r>
            <a:rPr lang="en-US" dirty="0"/>
            <a:t> o </a:t>
          </a:r>
          <a:r>
            <a:rPr lang="en-US" dirty="0" err="1"/>
            <a:t>dejar</a:t>
          </a:r>
          <a:r>
            <a:rPr lang="en-US" dirty="0"/>
            <a:t> </a:t>
          </a:r>
          <a:r>
            <a:rPr lang="en-US" dirty="0" err="1"/>
            <a:t>órdenes</a:t>
          </a:r>
          <a:r>
            <a:rPr lang="en-US" dirty="0"/>
            <a:t> para </a:t>
          </a:r>
          <a:r>
            <a:rPr lang="en-US" dirty="0" err="1"/>
            <a:t>revisión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un </a:t>
          </a:r>
          <a:r>
            <a:rPr lang="en-US" dirty="0" err="1"/>
            <a:t>analista</a:t>
          </a:r>
          <a:r>
            <a:rPr lang="en-US" dirty="0"/>
            <a:t>.</a:t>
          </a:r>
        </a:p>
      </dgm:t>
    </dgm:pt>
    <dgm:pt modelId="{BF8EF7AA-4428-44D7-9BD4-39BDCD84A78F}" type="parTrans" cxnId="{FD4F1644-E3FA-44E9-84E7-07F21E19E8BD}">
      <dgm:prSet/>
      <dgm:spPr/>
      <dgm:t>
        <a:bodyPr/>
        <a:lstStyle/>
        <a:p>
          <a:endParaRPr lang="en-US"/>
        </a:p>
      </dgm:t>
    </dgm:pt>
    <dgm:pt modelId="{2459A6D8-FB1E-4EA8-B76C-700BB1294568}" type="sibTrans" cxnId="{FD4F1644-E3FA-44E9-84E7-07F21E19E8BD}">
      <dgm:prSet/>
      <dgm:spPr/>
      <dgm:t>
        <a:bodyPr/>
        <a:lstStyle/>
        <a:p>
          <a:endParaRPr lang="en-US"/>
        </a:p>
      </dgm:t>
    </dgm:pt>
    <dgm:pt modelId="{18AC0DE3-FAC6-4E85-84FD-AAB464BE691A}">
      <dgm:prSet/>
      <dgm:spPr/>
      <dgm:t>
        <a:bodyPr/>
        <a:lstStyle/>
        <a:p>
          <a:r>
            <a:rPr lang="en-US" dirty="0" err="1"/>
            <a:t>Beneficio</a:t>
          </a:r>
          <a:r>
            <a:rPr lang="en-US" dirty="0"/>
            <a:t>: </a:t>
          </a:r>
          <a:r>
            <a:rPr lang="en-US" dirty="0" err="1"/>
            <a:t>Optimiza</a:t>
          </a:r>
          <a:r>
            <a:rPr lang="en-US" dirty="0"/>
            <a:t> </a:t>
          </a:r>
          <a:r>
            <a:rPr lang="en-US" dirty="0" err="1"/>
            <a:t>procesos</a:t>
          </a:r>
          <a:r>
            <a:rPr lang="en-US" dirty="0"/>
            <a:t> y </a:t>
          </a:r>
          <a:r>
            <a:rPr lang="en-US" dirty="0" err="1"/>
            <a:t>reducción</a:t>
          </a:r>
          <a:r>
            <a:rPr lang="en-US" dirty="0"/>
            <a:t> de </a:t>
          </a:r>
          <a:r>
            <a:rPr lang="en-US" dirty="0" err="1"/>
            <a:t>costos</a:t>
          </a:r>
          <a:r>
            <a:rPr lang="en-US" dirty="0"/>
            <a:t> </a:t>
          </a:r>
          <a:r>
            <a:rPr lang="en-US" dirty="0" err="1"/>
            <a:t>operativos</a:t>
          </a:r>
          <a:r>
            <a:rPr lang="en-US" dirty="0"/>
            <a:t>.</a:t>
          </a:r>
        </a:p>
      </dgm:t>
    </dgm:pt>
    <dgm:pt modelId="{C4315921-6A9D-4B85-9E5A-1C17F79D92FA}" type="parTrans" cxnId="{A65AAE49-B2B0-42A3-9A70-A0035AE302D5}">
      <dgm:prSet/>
      <dgm:spPr/>
      <dgm:t>
        <a:bodyPr/>
        <a:lstStyle/>
        <a:p>
          <a:endParaRPr lang="en-US"/>
        </a:p>
      </dgm:t>
    </dgm:pt>
    <dgm:pt modelId="{2E58A127-1503-4C62-800F-82A3DA70C7E8}" type="sibTrans" cxnId="{A65AAE49-B2B0-42A3-9A70-A0035AE302D5}">
      <dgm:prSet/>
      <dgm:spPr/>
      <dgm:t>
        <a:bodyPr/>
        <a:lstStyle/>
        <a:p>
          <a:endParaRPr lang="en-US"/>
        </a:p>
      </dgm:t>
    </dgm:pt>
    <dgm:pt modelId="{5E39D031-D373-46BA-9975-67A869CA50EE}" type="pres">
      <dgm:prSet presAssocID="{B6B9E3BC-CAAA-4402-9852-3E608660DA30}" presName="root" presStyleCnt="0">
        <dgm:presLayoutVars>
          <dgm:dir/>
          <dgm:resizeHandles val="exact"/>
        </dgm:presLayoutVars>
      </dgm:prSet>
      <dgm:spPr/>
    </dgm:pt>
    <dgm:pt modelId="{1D469D04-DEC2-40F0-803E-F447B304D2EC}" type="pres">
      <dgm:prSet presAssocID="{C5D203E9-27F1-4C23-9CB9-756266C30AA6}" presName="compNode" presStyleCnt="0"/>
      <dgm:spPr/>
    </dgm:pt>
    <dgm:pt modelId="{B23B499D-024D-4B6D-9535-CED1E903C1E5}" type="pres">
      <dgm:prSet presAssocID="{C5D203E9-27F1-4C23-9CB9-756266C30AA6}" presName="bgRect" presStyleLbl="bgShp" presStyleIdx="0" presStyleCnt="3"/>
      <dgm:spPr/>
    </dgm:pt>
    <dgm:pt modelId="{ED0F03C3-8A35-4756-A9F8-C39AAE2CDA9D}" type="pres">
      <dgm:prSet presAssocID="{C5D203E9-27F1-4C23-9CB9-756266C30A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4BD04BFF-FA10-4C1E-B44D-5B245AC71CCC}" type="pres">
      <dgm:prSet presAssocID="{C5D203E9-27F1-4C23-9CB9-756266C30AA6}" presName="spaceRect" presStyleCnt="0"/>
      <dgm:spPr/>
    </dgm:pt>
    <dgm:pt modelId="{2662C762-C7D5-4A7B-B0B6-20205E459355}" type="pres">
      <dgm:prSet presAssocID="{C5D203E9-27F1-4C23-9CB9-756266C30AA6}" presName="parTx" presStyleLbl="revTx" presStyleIdx="0" presStyleCnt="3">
        <dgm:presLayoutVars>
          <dgm:chMax val="0"/>
          <dgm:chPref val="0"/>
        </dgm:presLayoutVars>
      </dgm:prSet>
      <dgm:spPr/>
    </dgm:pt>
    <dgm:pt modelId="{8855CAA4-B1C5-4C44-8D7B-D886C86C1B1A}" type="pres">
      <dgm:prSet presAssocID="{624622FB-1587-474D-89CC-FA734230A120}" presName="sibTrans" presStyleCnt="0"/>
      <dgm:spPr/>
    </dgm:pt>
    <dgm:pt modelId="{E9DD5C8F-4D7F-400B-9A94-60FFDA2925EA}" type="pres">
      <dgm:prSet presAssocID="{B5DDEB2C-6206-45D8-B30E-5A300C99F919}" presName="compNode" presStyleCnt="0"/>
      <dgm:spPr/>
    </dgm:pt>
    <dgm:pt modelId="{48E56C54-6660-4A79-AE35-73C36D59C233}" type="pres">
      <dgm:prSet presAssocID="{B5DDEB2C-6206-45D8-B30E-5A300C99F919}" presName="bgRect" presStyleLbl="bgShp" presStyleIdx="1" presStyleCnt="3"/>
      <dgm:spPr/>
    </dgm:pt>
    <dgm:pt modelId="{D4B30F48-77AF-4C76-8ED1-95834CB322D8}" type="pres">
      <dgm:prSet presAssocID="{B5DDEB2C-6206-45D8-B30E-5A300C99F9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51927D49-FB40-42B5-A50D-952EF95E5AA4}" type="pres">
      <dgm:prSet presAssocID="{B5DDEB2C-6206-45D8-B30E-5A300C99F919}" presName="spaceRect" presStyleCnt="0"/>
      <dgm:spPr/>
    </dgm:pt>
    <dgm:pt modelId="{B04115FF-FF71-4A4D-BED1-06163E2DB892}" type="pres">
      <dgm:prSet presAssocID="{B5DDEB2C-6206-45D8-B30E-5A300C99F919}" presName="parTx" presStyleLbl="revTx" presStyleIdx="1" presStyleCnt="3">
        <dgm:presLayoutVars>
          <dgm:chMax val="0"/>
          <dgm:chPref val="0"/>
        </dgm:presLayoutVars>
      </dgm:prSet>
      <dgm:spPr/>
    </dgm:pt>
    <dgm:pt modelId="{BE097C90-FBBA-4D0F-92CE-D4E4C0131BC4}" type="pres">
      <dgm:prSet presAssocID="{2459A6D8-FB1E-4EA8-B76C-700BB1294568}" presName="sibTrans" presStyleCnt="0"/>
      <dgm:spPr/>
    </dgm:pt>
    <dgm:pt modelId="{EE4A5DD2-2036-4841-8FB0-2B0AD2F15270}" type="pres">
      <dgm:prSet presAssocID="{18AC0DE3-FAC6-4E85-84FD-AAB464BE691A}" presName="compNode" presStyleCnt="0"/>
      <dgm:spPr/>
    </dgm:pt>
    <dgm:pt modelId="{2F26546B-FDFD-4C3B-914C-369A5E743707}" type="pres">
      <dgm:prSet presAssocID="{18AC0DE3-FAC6-4E85-84FD-AAB464BE691A}" presName="bgRect" presStyleLbl="bgShp" presStyleIdx="2" presStyleCnt="3"/>
      <dgm:spPr/>
    </dgm:pt>
    <dgm:pt modelId="{86E43C13-137F-485C-BE1C-A4CD44762F51}" type="pres">
      <dgm:prSet presAssocID="{18AC0DE3-FAC6-4E85-84FD-AAB464BE69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7B367CBC-3CCC-41CE-A3AC-415A41BAD6B6}" type="pres">
      <dgm:prSet presAssocID="{18AC0DE3-FAC6-4E85-84FD-AAB464BE691A}" presName="spaceRect" presStyleCnt="0"/>
      <dgm:spPr/>
    </dgm:pt>
    <dgm:pt modelId="{727D990D-87EE-4C84-A38A-50ECB3F76530}" type="pres">
      <dgm:prSet presAssocID="{18AC0DE3-FAC6-4E85-84FD-AAB464BE69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D4F1644-E3FA-44E9-84E7-07F21E19E8BD}" srcId="{B6B9E3BC-CAAA-4402-9852-3E608660DA30}" destId="{B5DDEB2C-6206-45D8-B30E-5A300C99F919}" srcOrd="1" destOrd="0" parTransId="{BF8EF7AA-4428-44D7-9BD4-39BDCD84A78F}" sibTransId="{2459A6D8-FB1E-4EA8-B76C-700BB1294568}"/>
    <dgm:cxn modelId="{8800BD44-04BD-48BF-B184-159D289D02A8}" type="presOf" srcId="{B5DDEB2C-6206-45D8-B30E-5A300C99F919}" destId="{B04115FF-FF71-4A4D-BED1-06163E2DB892}" srcOrd="0" destOrd="0" presId="urn:microsoft.com/office/officeart/2018/2/layout/IconVerticalSolidList"/>
    <dgm:cxn modelId="{20476A67-7FF2-4493-A4FC-3777F2EACB32}" type="presOf" srcId="{C5D203E9-27F1-4C23-9CB9-756266C30AA6}" destId="{2662C762-C7D5-4A7B-B0B6-20205E459355}" srcOrd="0" destOrd="0" presId="urn:microsoft.com/office/officeart/2018/2/layout/IconVerticalSolidList"/>
    <dgm:cxn modelId="{A65AAE49-B2B0-42A3-9A70-A0035AE302D5}" srcId="{B6B9E3BC-CAAA-4402-9852-3E608660DA30}" destId="{18AC0DE3-FAC6-4E85-84FD-AAB464BE691A}" srcOrd="2" destOrd="0" parTransId="{C4315921-6A9D-4B85-9E5A-1C17F79D92FA}" sibTransId="{2E58A127-1503-4C62-800F-82A3DA70C7E8}"/>
    <dgm:cxn modelId="{409B5DA6-D2D2-40F3-A177-C88F8DE60122}" type="presOf" srcId="{B6B9E3BC-CAAA-4402-9852-3E608660DA30}" destId="{5E39D031-D373-46BA-9975-67A869CA50EE}" srcOrd="0" destOrd="0" presId="urn:microsoft.com/office/officeart/2018/2/layout/IconVerticalSolidList"/>
    <dgm:cxn modelId="{7AF5FECF-0C56-4952-8467-F913133806C3}" type="presOf" srcId="{18AC0DE3-FAC6-4E85-84FD-AAB464BE691A}" destId="{727D990D-87EE-4C84-A38A-50ECB3F76530}" srcOrd="0" destOrd="0" presId="urn:microsoft.com/office/officeart/2018/2/layout/IconVerticalSolidList"/>
    <dgm:cxn modelId="{766C1BE9-03A2-4350-A629-E61A8C42089D}" srcId="{B6B9E3BC-CAAA-4402-9852-3E608660DA30}" destId="{C5D203E9-27F1-4C23-9CB9-756266C30AA6}" srcOrd="0" destOrd="0" parTransId="{A8E36752-E9DA-496B-9A79-FA0CFCB00CBD}" sibTransId="{624622FB-1587-474D-89CC-FA734230A120}"/>
    <dgm:cxn modelId="{A1230B34-0D52-4209-9D58-BE0E914BEFA4}" type="presParOf" srcId="{5E39D031-D373-46BA-9975-67A869CA50EE}" destId="{1D469D04-DEC2-40F0-803E-F447B304D2EC}" srcOrd="0" destOrd="0" presId="urn:microsoft.com/office/officeart/2018/2/layout/IconVerticalSolidList"/>
    <dgm:cxn modelId="{CDDE9A21-4E31-47C3-AD90-51EA802FCD8A}" type="presParOf" srcId="{1D469D04-DEC2-40F0-803E-F447B304D2EC}" destId="{B23B499D-024D-4B6D-9535-CED1E903C1E5}" srcOrd="0" destOrd="0" presId="urn:microsoft.com/office/officeart/2018/2/layout/IconVerticalSolidList"/>
    <dgm:cxn modelId="{99ECED8A-B89E-45F5-AFAC-27BC19AA93E6}" type="presParOf" srcId="{1D469D04-DEC2-40F0-803E-F447B304D2EC}" destId="{ED0F03C3-8A35-4756-A9F8-C39AAE2CDA9D}" srcOrd="1" destOrd="0" presId="urn:microsoft.com/office/officeart/2018/2/layout/IconVerticalSolidList"/>
    <dgm:cxn modelId="{7C5DE51F-6D24-4859-ADF5-C36FEF6D7FA2}" type="presParOf" srcId="{1D469D04-DEC2-40F0-803E-F447B304D2EC}" destId="{4BD04BFF-FA10-4C1E-B44D-5B245AC71CCC}" srcOrd="2" destOrd="0" presId="urn:microsoft.com/office/officeart/2018/2/layout/IconVerticalSolidList"/>
    <dgm:cxn modelId="{FC33FFCC-5C8A-407B-8931-458CE22A10D5}" type="presParOf" srcId="{1D469D04-DEC2-40F0-803E-F447B304D2EC}" destId="{2662C762-C7D5-4A7B-B0B6-20205E459355}" srcOrd="3" destOrd="0" presId="urn:microsoft.com/office/officeart/2018/2/layout/IconVerticalSolidList"/>
    <dgm:cxn modelId="{6D1442D9-9EF3-4F68-960B-6682162CF533}" type="presParOf" srcId="{5E39D031-D373-46BA-9975-67A869CA50EE}" destId="{8855CAA4-B1C5-4C44-8D7B-D886C86C1B1A}" srcOrd="1" destOrd="0" presId="urn:microsoft.com/office/officeart/2018/2/layout/IconVerticalSolidList"/>
    <dgm:cxn modelId="{94029847-D09C-4367-A8EC-E2A2EDA84AA4}" type="presParOf" srcId="{5E39D031-D373-46BA-9975-67A869CA50EE}" destId="{E9DD5C8F-4D7F-400B-9A94-60FFDA2925EA}" srcOrd="2" destOrd="0" presId="urn:microsoft.com/office/officeart/2018/2/layout/IconVerticalSolidList"/>
    <dgm:cxn modelId="{C90D3707-2B09-4DD1-8075-348EBADB9880}" type="presParOf" srcId="{E9DD5C8F-4D7F-400B-9A94-60FFDA2925EA}" destId="{48E56C54-6660-4A79-AE35-73C36D59C233}" srcOrd="0" destOrd="0" presId="urn:microsoft.com/office/officeart/2018/2/layout/IconVerticalSolidList"/>
    <dgm:cxn modelId="{B58C2079-B85C-4107-80BA-C7DBD4A4E3A4}" type="presParOf" srcId="{E9DD5C8F-4D7F-400B-9A94-60FFDA2925EA}" destId="{D4B30F48-77AF-4C76-8ED1-95834CB322D8}" srcOrd="1" destOrd="0" presId="urn:microsoft.com/office/officeart/2018/2/layout/IconVerticalSolidList"/>
    <dgm:cxn modelId="{CE9DF653-8CD9-4431-963E-F34212C005B2}" type="presParOf" srcId="{E9DD5C8F-4D7F-400B-9A94-60FFDA2925EA}" destId="{51927D49-FB40-42B5-A50D-952EF95E5AA4}" srcOrd="2" destOrd="0" presId="urn:microsoft.com/office/officeart/2018/2/layout/IconVerticalSolidList"/>
    <dgm:cxn modelId="{0FD57E69-E603-4CDE-B1B5-E4F46FADA21E}" type="presParOf" srcId="{E9DD5C8F-4D7F-400B-9A94-60FFDA2925EA}" destId="{B04115FF-FF71-4A4D-BED1-06163E2DB892}" srcOrd="3" destOrd="0" presId="urn:microsoft.com/office/officeart/2018/2/layout/IconVerticalSolidList"/>
    <dgm:cxn modelId="{2B429EB8-FFF9-45B4-A80B-B0A52E8FBE17}" type="presParOf" srcId="{5E39D031-D373-46BA-9975-67A869CA50EE}" destId="{BE097C90-FBBA-4D0F-92CE-D4E4C0131BC4}" srcOrd="3" destOrd="0" presId="urn:microsoft.com/office/officeart/2018/2/layout/IconVerticalSolidList"/>
    <dgm:cxn modelId="{A4AC22E1-94A1-4583-8405-0CED6FDD5C8C}" type="presParOf" srcId="{5E39D031-D373-46BA-9975-67A869CA50EE}" destId="{EE4A5DD2-2036-4841-8FB0-2B0AD2F15270}" srcOrd="4" destOrd="0" presId="urn:microsoft.com/office/officeart/2018/2/layout/IconVerticalSolidList"/>
    <dgm:cxn modelId="{F4C11CEC-3312-472A-8872-A1EF017C29EC}" type="presParOf" srcId="{EE4A5DD2-2036-4841-8FB0-2B0AD2F15270}" destId="{2F26546B-FDFD-4C3B-914C-369A5E743707}" srcOrd="0" destOrd="0" presId="urn:microsoft.com/office/officeart/2018/2/layout/IconVerticalSolidList"/>
    <dgm:cxn modelId="{50638FEA-2944-463E-B783-46B30987D89B}" type="presParOf" srcId="{EE4A5DD2-2036-4841-8FB0-2B0AD2F15270}" destId="{86E43C13-137F-485C-BE1C-A4CD44762F51}" srcOrd="1" destOrd="0" presId="urn:microsoft.com/office/officeart/2018/2/layout/IconVerticalSolidList"/>
    <dgm:cxn modelId="{CCAC4288-2FCB-4D5E-AA59-8394B8D1D697}" type="presParOf" srcId="{EE4A5DD2-2036-4841-8FB0-2B0AD2F15270}" destId="{7B367CBC-3CCC-41CE-A3AC-415A41BAD6B6}" srcOrd="2" destOrd="0" presId="urn:microsoft.com/office/officeart/2018/2/layout/IconVerticalSolidList"/>
    <dgm:cxn modelId="{369807FF-91B1-45C8-98AE-054DB9D6D556}" type="presParOf" srcId="{EE4A5DD2-2036-4841-8FB0-2B0AD2F15270}" destId="{727D990D-87EE-4C84-A38A-50ECB3F765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92AB19-5122-47C7-862B-2AEB07647F2F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066F3ED-CB8D-4CFD-B4D2-92F2ED5173A0}">
      <dgm:prSet/>
      <dgm:spPr/>
      <dgm:t>
        <a:bodyPr/>
        <a:lstStyle/>
        <a:p>
          <a:r>
            <a:rPr lang="en-US" dirty="0"/>
            <a:t>Datos </a:t>
          </a:r>
          <a:r>
            <a:rPr lang="en-US" dirty="0" err="1"/>
            <a:t>analiz</a:t>
          </a:r>
          <a:r>
            <a:rPr lang="es-ES" dirty="0"/>
            <a:t>4.1. porqué se eliminó la variable nivel de tensión</a:t>
          </a:r>
          <a:br>
            <a:rPr lang="es-ES" dirty="0"/>
          </a:br>
          <a:r>
            <a:rPr lang="es-ES" dirty="0"/>
            <a:t>4.2. bajamos la cardinalidad del tipo de servicio dejando solo agua, energía y gas</a:t>
          </a:r>
          <a:br>
            <a:rPr lang="es-ES" dirty="0"/>
          </a:br>
          <a:r>
            <a:rPr lang="es-ES" dirty="0"/>
            <a:t>4.3. como la data ya contaba con unos </a:t>
          </a:r>
          <a:r>
            <a:rPr lang="es-ES" dirty="0" err="1"/>
            <a:t>codigos</a:t>
          </a:r>
          <a:r>
            <a:rPr lang="es-ES" dirty="0"/>
            <a:t>, esos se conservan y para las que no tenían se hizo el proceso de </a:t>
          </a:r>
          <a:r>
            <a:rPr lang="es-ES" dirty="0" err="1"/>
            <a:t>Label</a:t>
          </a:r>
          <a:r>
            <a:rPr lang="es-ES" dirty="0"/>
            <a:t> </a:t>
          </a:r>
          <a:r>
            <a:rPr lang="es-ES" dirty="0" err="1"/>
            <a:t>encoding</a:t>
          </a:r>
          <a:r>
            <a:rPr lang="en-US" dirty="0" err="1"/>
            <a:t>ados</a:t>
          </a:r>
          <a:r>
            <a:rPr lang="en-US" dirty="0"/>
            <a:t>: </a:t>
          </a:r>
          <a:r>
            <a:rPr lang="en-US" dirty="0" err="1"/>
            <a:t>Órdenes</a:t>
          </a:r>
          <a:r>
            <a:rPr lang="en-US" dirty="0"/>
            <a:t> </a:t>
          </a:r>
          <a:r>
            <a:rPr lang="en-US" dirty="0" err="1"/>
            <a:t>cerradas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analistas</a:t>
          </a:r>
          <a:r>
            <a:rPr lang="en-US" dirty="0"/>
            <a:t>.</a:t>
          </a:r>
        </a:p>
      </dgm:t>
    </dgm:pt>
    <dgm:pt modelId="{87254A8C-230E-4EA4-ADC2-484BD87C18B1}" type="parTrans" cxnId="{4EA25482-477D-4AF6-BDAB-30081676246D}">
      <dgm:prSet/>
      <dgm:spPr/>
      <dgm:t>
        <a:bodyPr/>
        <a:lstStyle/>
        <a:p>
          <a:endParaRPr lang="en-US"/>
        </a:p>
      </dgm:t>
    </dgm:pt>
    <dgm:pt modelId="{7329DD83-2A3B-45B0-92E2-5F9686FC46C5}" type="sibTrans" cxnId="{4EA25482-477D-4AF6-BDAB-30081676246D}">
      <dgm:prSet/>
      <dgm:spPr/>
      <dgm:t>
        <a:bodyPr/>
        <a:lstStyle/>
        <a:p>
          <a:endParaRPr lang="en-US"/>
        </a:p>
      </dgm:t>
    </dgm:pt>
    <dgm:pt modelId="{7289C745-0995-4C1C-A39E-C466580DF716}">
      <dgm:prSet/>
      <dgm:spPr/>
      <dgm:t>
        <a:bodyPr/>
        <a:lstStyle/>
        <a:p>
          <a:r>
            <a:rPr lang="en-US"/>
            <a:t>División: 80% para entrenamiento, 20% para prueba.</a:t>
          </a:r>
        </a:p>
      </dgm:t>
    </dgm:pt>
    <dgm:pt modelId="{2356744C-ED98-4D7C-8133-29835CB6EFEB}" type="parTrans" cxnId="{35E9BB22-16AF-43FB-A334-56F5E8C0015E}">
      <dgm:prSet/>
      <dgm:spPr/>
      <dgm:t>
        <a:bodyPr/>
        <a:lstStyle/>
        <a:p>
          <a:endParaRPr lang="en-US"/>
        </a:p>
      </dgm:t>
    </dgm:pt>
    <dgm:pt modelId="{4AD9D568-1C1D-4042-9C24-F95D1FFB176F}" type="sibTrans" cxnId="{35E9BB22-16AF-43FB-A334-56F5E8C0015E}">
      <dgm:prSet/>
      <dgm:spPr/>
      <dgm:t>
        <a:bodyPr/>
        <a:lstStyle/>
        <a:p>
          <a:endParaRPr lang="en-US"/>
        </a:p>
      </dgm:t>
    </dgm:pt>
    <dgm:pt modelId="{B1F635F4-2830-4135-9456-6FBE81929D2B}" type="pres">
      <dgm:prSet presAssocID="{B892AB19-5122-47C7-862B-2AEB07647F2F}" presName="diagram" presStyleCnt="0">
        <dgm:presLayoutVars>
          <dgm:dir/>
          <dgm:resizeHandles val="exact"/>
        </dgm:presLayoutVars>
      </dgm:prSet>
      <dgm:spPr/>
    </dgm:pt>
    <dgm:pt modelId="{55E38DF2-7B6F-423D-8FE3-1D63DCE8D79A}" type="pres">
      <dgm:prSet presAssocID="{6066F3ED-CB8D-4CFD-B4D2-92F2ED5173A0}" presName="node" presStyleLbl="node1" presStyleIdx="0" presStyleCnt="2">
        <dgm:presLayoutVars>
          <dgm:bulletEnabled val="1"/>
        </dgm:presLayoutVars>
      </dgm:prSet>
      <dgm:spPr/>
    </dgm:pt>
    <dgm:pt modelId="{09869C22-6441-47B8-9F8F-D0043D11B1DD}" type="pres">
      <dgm:prSet presAssocID="{7329DD83-2A3B-45B0-92E2-5F9686FC46C5}" presName="sibTrans" presStyleCnt="0"/>
      <dgm:spPr/>
    </dgm:pt>
    <dgm:pt modelId="{3907E9CA-3D52-4991-A908-10843A08E8CF}" type="pres">
      <dgm:prSet presAssocID="{7289C745-0995-4C1C-A39E-C466580DF716}" presName="node" presStyleLbl="node1" presStyleIdx="1" presStyleCnt="2">
        <dgm:presLayoutVars>
          <dgm:bulletEnabled val="1"/>
        </dgm:presLayoutVars>
      </dgm:prSet>
      <dgm:spPr/>
    </dgm:pt>
  </dgm:ptLst>
  <dgm:cxnLst>
    <dgm:cxn modelId="{70316A0C-D62B-49F1-A0F4-AAC92A518612}" type="presOf" srcId="{B892AB19-5122-47C7-862B-2AEB07647F2F}" destId="{B1F635F4-2830-4135-9456-6FBE81929D2B}" srcOrd="0" destOrd="0" presId="urn:microsoft.com/office/officeart/2005/8/layout/default"/>
    <dgm:cxn modelId="{35E9BB22-16AF-43FB-A334-56F5E8C0015E}" srcId="{B892AB19-5122-47C7-862B-2AEB07647F2F}" destId="{7289C745-0995-4C1C-A39E-C466580DF716}" srcOrd="1" destOrd="0" parTransId="{2356744C-ED98-4D7C-8133-29835CB6EFEB}" sibTransId="{4AD9D568-1C1D-4042-9C24-F95D1FFB176F}"/>
    <dgm:cxn modelId="{4EA25482-477D-4AF6-BDAB-30081676246D}" srcId="{B892AB19-5122-47C7-862B-2AEB07647F2F}" destId="{6066F3ED-CB8D-4CFD-B4D2-92F2ED5173A0}" srcOrd="0" destOrd="0" parTransId="{87254A8C-230E-4EA4-ADC2-484BD87C18B1}" sibTransId="{7329DD83-2A3B-45B0-92E2-5F9686FC46C5}"/>
    <dgm:cxn modelId="{5815EEA4-1BEC-4BF9-BB2C-3C56CF102741}" type="presOf" srcId="{6066F3ED-CB8D-4CFD-B4D2-92F2ED5173A0}" destId="{55E38DF2-7B6F-423D-8FE3-1D63DCE8D79A}" srcOrd="0" destOrd="0" presId="urn:microsoft.com/office/officeart/2005/8/layout/default"/>
    <dgm:cxn modelId="{2A12ACDC-ABC8-418D-8649-C6DE77A6CC63}" type="presOf" srcId="{7289C745-0995-4C1C-A39E-C466580DF716}" destId="{3907E9CA-3D52-4991-A908-10843A08E8CF}" srcOrd="0" destOrd="0" presId="urn:microsoft.com/office/officeart/2005/8/layout/default"/>
    <dgm:cxn modelId="{2A997336-45D7-4C2E-A891-AA3285F3C372}" type="presParOf" srcId="{B1F635F4-2830-4135-9456-6FBE81929D2B}" destId="{55E38DF2-7B6F-423D-8FE3-1D63DCE8D79A}" srcOrd="0" destOrd="0" presId="urn:microsoft.com/office/officeart/2005/8/layout/default"/>
    <dgm:cxn modelId="{4CC8DC40-4793-4D7B-8772-7B8915FFCAB1}" type="presParOf" srcId="{B1F635F4-2830-4135-9456-6FBE81929D2B}" destId="{09869C22-6441-47B8-9F8F-D0043D11B1DD}" srcOrd="1" destOrd="0" presId="urn:microsoft.com/office/officeart/2005/8/layout/default"/>
    <dgm:cxn modelId="{F5112054-9AB4-46A3-AFE6-0C6F11965027}" type="presParOf" srcId="{B1F635F4-2830-4135-9456-6FBE81929D2B}" destId="{3907E9CA-3D52-4991-A908-10843A08E8C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7C10E-A41E-442A-9B48-D19D4AA766A5}">
      <dsp:nvSpPr>
        <dsp:cNvPr id="0" name=""/>
        <dsp:cNvSpPr/>
      </dsp:nvSpPr>
      <dsp:spPr>
        <a:xfrm>
          <a:off x="0" y="4274295"/>
          <a:ext cx="4358346" cy="1402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Comparación para seleccionar el modelo con mayor precisión y menor error.</a:t>
          </a:r>
        </a:p>
      </dsp:txBody>
      <dsp:txXfrm>
        <a:off x="0" y="4274295"/>
        <a:ext cx="4358346" cy="1402919"/>
      </dsp:txXfrm>
    </dsp:sp>
    <dsp:sp modelId="{2F2A2CA8-10A1-43D6-B241-42F65E9B8C91}">
      <dsp:nvSpPr>
        <dsp:cNvPr id="0" name=""/>
        <dsp:cNvSpPr/>
      </dsp:nvSpPr>
      <dsp:spPr>
        <a:xfrm rot="10800000">
          <a:off x="0" y="2137649"/>
          <a:ext cx="4358346" cy="2157689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Métricas: Matriz de confusión, Precisión, Recall, F1-score.</a:t>
          </a:r>
        </a:p>
      </dsp:txBody>
      <dsp:txXfrm rot="10800000">
        <a:off x="0" y="2137649"/>
        <a:ext cx="4358346" cy="1402002"/>
      </dsp:txXfrm>
    </dsp:sp>
    <dsp:sp modelId="{F8928F9D-B07D-4ECD-8B74-08CC4EBA4C80}">
      <dsp:nvSpPr>
        <dsp:cNvPr id="0" name=""/>
        <dsp:cNvSpPr/>
      </dsp:nvSpPr>
      <dsp:spPr>
        <a:xfrm rot="10800000">
          <a:off x="0" y="1003"/>
          <a:ext cx="4358346" cy="2157689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Modelos</a:t>
          </a:r>
          <a:r>
            <a:rPr lang="en-US" sz="2400" kern="1200" dirty="0"/>
            <a:t> a </a:t>
          </a:r>
          <a:r>
            <a:rPr lang="en-US" sz="2400" kern="1200" dirty="0" err="1"/>
            <a:t>evaluar</a:t>
          </a:r>
          <a:r>
            <a:rPr lang="en-US" sz="2400" kern="1200" dirty="0"/>
            <a:t>: </a:t>
          </a:r>
          <a:r>
            <a:rPr lang="en-US" sz="2400" kern="1200" dirty="0" err="1"/>
            <a:t>Regresión</a:t>
          </a:r>
          <a:r>
            <a:rPr lang="en-US" sz="2400" kern="1200" dirty="0"/>
            <a:t> </a:t>
          </a:r>
          <a:r>
            <a:rPr lang="en-US" sz="2400" kern="1200" dirty="0" err="1"/>
            <a:t>Logística</a:t>
          </a:r>
          <a:r>
            <a:rPr lang="en-US" sz="2400" kern="1200" dirty="0"/>
            <a:t>, Random Forest, </a:t>
          </a:r>
          <a:r>
            <a:rPr lang="en-US" sz="2400" kern="1200" dirty="0" err="1"/>
            <a:t>XGBoost</a:t>
          </a:r>
          <a:r>
            <a:rPr lang="en-US" sz="2400" kern="1200"/>
            <a:t> lineal.</a:t>
          </a:r>
          <a:endParaRPr lang="en-US" sz="2400" kern="1200" dirty="0"/>
        </a:p>
      </dsp:txBody>
      <dsp:txXfrm rot="10800000">
        <a:off x="0" y="1003"/>
        <a:ext cx="4358346" cy="1402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B499D-024D-4B6D-9535-CED1E903C1E5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F03C3-8A35-4756-A9F8-C39AAE2CDA9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2C762-C7D5-4A7B-B0B6-20205E459355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Objetivo</a:t>
          </a:r>
          <a:r>
            <a:rPr lang="en-US" sz="2300" kern="1200" dirty="0"/>
            <a:t>: </a:t>
          </a:r>
          <a:r>
            <a:rPr lang="en-US" sz="2300" kern="1200" dirty="0" err="1"/>
            <a:t>Clasificar</a:t>
          </a:r>
          <a:r>
            <a:rPr lang="en-US" sz="2300" kern="1200" dirty="0"/>
            <a:t> </a:t>
          </a:r>
          <a:r>
            <a:rPr lang="en-US" sz="2300" kern="1200" dirty="0" err="1"/>
            <a:t>órdenes</a:t>
          </a:r>
          <a:r>
            <a:rPr lang="en-US" sz="2300" kern="1200" dirty="0"/>
            <a:t> </a:t>
          </a:r>
          <a:r>
            <a:rPr lang="en-US" sz="2300" kern="1200" dirty="0" err="1"/>
            <a:t>generadas</a:t>
          </a:r>
          <a:r>
            <a:rPr lang="en-US" sz="2300" kern="1200" dirty="0"/>
            <a:t> </a:t>
          </a:r>
          <a:r>
            <a:rPr lang="en-US" sz="2300" kern="1200" dirty="0" err="1"/>
            <a:t>por</a:t>
          </a:r>
          <a:r>
            <a:rPr lang="en-US" sz="2300" kern="1200" dirty="0"/>
            <a:t> </a:t>
          </a:r>
          <a:r>
            <a:rPr lang="en-US" sz="2300" kern="1200" dirty="0" err="1"/>
            <a:t>incrementos</a:t>
          </a:r>
          <a:r>
            <a:rPr lang="en-US" sz="2300" kern="1200" dirty="0"/>
            <a:t> de </a:t>
          </a:r>
          <a:r>
            <a:rPr lang="en-US" sz="2300" kern="1200" dirty="0" err="1"/>
            <a:t>consumo</a:t>
          </a:r>
          <a:r>
            <a:rPr lang="en-US" sz="2300" kern="1200" dirty="0"/>
            <a:t>, </a:t>
          </a:r>
          <a:r>
            <a:rPr lang="en-US" sz="2300" kern="1200" dirty="0" err="1"/>
            <a:t>basándose</a:t>
          </a:r>
          <a:r>
            <a:rPr lang="en-US" sz="2300" kern="1200" dirty="0"/>
            <a:t> </a:t>
          </a:r>
          <a:r>
            <a:rPr lang="en-US" sz="2300" kern="1200" dirty="0" err="1"/>
            <a:t>en</a:t>
          </a:r>
          <a:r>
            <a:rPr lang="en-US" sz="2300" kern="1200" dirty="0"/>
            <a:t> la </a:t>
          </a:r>
          <a:r>
            <a:rPr lang="en-US" sz="2300" kern="1200" dirty="0" err="1"/>
            <a:t>experticia</a:t>
          </a:r>
          <a:r>
            <a:rPr lang="en-US" sz="2300" kern="1200" dirty="0"/>
            <a:t> de </a:t>
          </a:r>
          <a:r>
            <a:rPr lang="en-US" sz="2300" kern="1200" dirty="0" err="1"/>
            <a:t>los</a:t>
          </a:r>
          <a:r>
            <a:rPr lang="en-US" sz="2300" kern="1200" dirty="0"/>
            <a:t> </a:t>
          </a:r>
          <a:r>
            <a:rPr lang="en-US" sz="2300" kern="1200" dirty="0" err="1"/>
            <a:t>analistas</a:t>
          </a:r>
          <a:r>
            <a:rPr lang="en-US" sz="2300" kern="1200" dirty="0"/>
            <a:t>.</a:t>
          </a:r>
        </a:p>
      </dsp:txBody>
      <dsp:txXfrm>
        <a:off x="1437631" y="531"/>
        <a:ext cx="6449068" cy="1244702"/>
      </dsp:txXfrm>
    </dsp:sp>
    <dsp:sp modelId="{48E56C54-6660-4A79-AE35-73C36D59C233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30F48-77AF-4C76-8ED1-95834CB322D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115FF-FF71-4A4D-BED1-06163E2DB892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Decisiones</a:t>
          </a:r>
          <a:r>
            <a:rPr lang="en-US" sz="2300" kern="1200" dirty="0"/>
            <a:t>: </a:t>
          </a:r>
          <a:r>
            <a:rPr lang="en-US" sz="2300" kern="1200" dirty="0" err="1"/>
            <a:t>Legalizar</a:t>
          </a:r>
          <a:r>
            <a:rPr lang="en-US" sz="2300" kern="1200" dirty="0"/>
            <a:t> </a:t>
          </a:r>
          <a:r>
            <a:rPr lang="en-US" sz="2300" kern="1200" dirty="0" err="1"/>
            <a:t>órdenes</a:t>
          </a:r>
          <a:r>
            <a:rPr lang="en-US" sz="2300" kern="1200" dirty="0"/>
            <a:t> de </a:t>
          </a:r>
          <a:r>
            <a:rPr lang="en-US" sz="2300" kern="1200" dirty="0" err="1"/>
            <a:t>consumos</a:t>
          </a:r>
          <a:r>
            <a:rPr lang="en-US" sz="2300" kern="1200" dirty="0"/>
            <a:t> </a:t>
          </a:r>
          <a:r>
            <a:rPr lang="en-US" sz="2300" kern="1200" dirty="0" err="1"/>
            <a:t>desviados</a:t>
          </a:r>
          <a:r>
            <a:rPr lang="en-US" sz="2300" kern="1200" dirty="0"/>
            <a:t> o </a:t>
          </a:r>
          <a:r>
            <a:rPr lang="en-US" sz="2300" kern="1200" dirty="0" err="1"/>
            <a:t>dejar</a:t>
          </a:r>
          <a:r>
            <a:rPr lang="en-US" sz="2300" kern="1200" dirty="0"/>
            <a:t> </a:t>
          </a:r>
          <a:r>
            <a:rPr lang="en-US" sz="2300" kern="1200" dirty="0" err="1"/>
            <a:t>órdenes</a:t>
          </a:r>
          <a:r>
            <a:rPr lang="en-US" sz="2300" kern="1200" dirty="0"/>
            <a:t> para </a:t>
          </a:r>
          <a:r>
            <a:rPr lang="en-US" sz="2300" kern="1200" dirty="0" err="1"/>
            <a:t>revisión</a:t>
          </a:r>
          <a:r>
            <a:rPr lang="en-US" sz="2300" kern="1200" dirty="0"/>
            <a:t> </a:t>
          </a:r>
          <a:r>
            <a:rPr lang="en-US" sz="2300" kern="1200" dirty="0" err="1"/>
            <a:t>por</a:t>
          </a:r>
          <a:r>
            <a:rPr lang="en-US" sz="2300" kern="1200" dirty="0"/>
            <a:t> un </a:t>
          </a:r>
          <a:r>
            <a:rPr lang="en-US" sz="2300" kern="1200" dirty="0" err="1"/>
            <a:t>analista</a:t>
          </a:r>
          <a:r>
            <a:rPr lang="en-US" sz="2300" kern="1200" dirty="0"/>
            <a:t>.</a:t>
          </a:r>
        </a:p>
      </dsp:txBody>
      <dsp:txXfrm>
        <a:off x="1437631" y="1556410"/>
        <a:ext cx="6449068" cy="1244702"/>
      </dsp:txXfrm>
    </dsp:sp>
    <dsp:sp modelId="{2F26546B-FDFD-4C3B-914C-369A5E743707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43C13-137F-485C-BE1C-A4CD44762F5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D990D-87EE-4C84-A38A-50ECB3F76530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Beneficio</a:t>
          </a:r>
          <a:r>
            <a:rPr lang="en-US" sz="2300" kern="1200" dirty="0"/>
            <a:t>: </a:t>
          </a:r>
          <a:r>
            <a:rPr lang="en-US" sz="2300" kern="1200" dirty="0" err="1"/>
            <a:t>Optimiza</a:t>
          </a:r>
          <a:r>
            <a:rPr lang="en-US" sz="2300" kern="1200" dirty="0"/>
            <a:t> </a:t>
          </a:r>
          <a:r>
            <a:rPr lang="en-US" sz="2300" kern="1200" dirty="0" err="1"/>
            <a:t>procesos</a:t>
          </a:r>
          <a:r>
            <a:rPr lang="en-US" sz="2300" kern="1200" dirty="0"/>
            <a:t> y </a:t>
          </a:r>
          <a:r>
            <a:rPr lang="en-US" sz="2300" kern="1200" dirty="0" err="1"/>
            <a:t>reducción</a:t>
          </a:r>
          <a:r>
            <a:rPr lang="en-US" sz="2300" kern="1200" dirty="0"/>
            <a:t> de </a:t>
          </a:r>
          <a:r>
            <a:rPr lang="en-US" sz="2300" kern="1200" dirty="0" err="1"/>
            <a:t>costos</a:t>
          </a:r>
          <a:r>
            <a:rPr lang="en-US" sz="2300" kern="1200" dirty="0"/>
            <a:t> </a:t>
          </a:r>
          <a:r>
            <a:rPr lang="en-US" sz="2300" kern="1200" dirty="0" err="1"/>
            <a:t>operativos</a:t>
          </a:r>
          <a:r>
            <a:rPr lang="en-US" sz="2300" kern="1200" dirty="0"/>
            <a:t>.</a:t>
          </a:r>
        </a:p>
      </dsp:txBody>
      <dsp:txXfrm>
        <a:off x="1437631" y="3112289"/>
        <a:ext cx="64490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38DF2-7B6F-423D-8FE3-1D63DCE8D79A}">
      <dsp:nvSpPr>
        <dsp:cNvPr id="0" name=""/>
        <dsp:cNvSpPr/>
      </dsp:nvSpPr>
      <dsp:spPr>
        <a:xfrm>
          <a:off x="962" y="1052365"/>
          <a:ext cx="3754654" cy="2252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Datos </a:t>
          </a:r>
          <a:r>
            <a:rPr lang="en-US" sz="1600" kern="1200" dirty="0" err="1"/>
            <a:t>analiz</a:t>
          </a:r>
          <a:r>
            <a:rPr lang="es-ES" sz="1600" kern="1200" dirty="0"/>
            <a:t>4.1. porqué se eliminó la variable nivel de tensión</a:t>
          </a:r>
          <a:br>
            <a:rPr lang="es-ES" sz="1600" kern="1200" dirty="0"/>
          </a:br>
          <a:r>
            <a:rPr lang="es-ES" sz="1600" kern="1200" dirty="0"/>
            <a:t>4.2. bajamos la cardinalidad del tipo de servicio dejando solo agua, energía y gas</a:t>
          </a:r>
          <a:br>
            <a:rPr lang="es-ES" sz="1600" kern="1200" dirty="0"/>
          </a:br>
          <a:r>
            <a:rPr lang="es-ES" sz="1600" kern="1200" dirty="0"/>
            <a:t>4.3. como la data ya contaba con unos </a:t>
          </a:r>
          <a:r>
            <a:rPr lang="es-ES" sz="1600" kern="1200" dirty="0" err="1"/>
            <a:t>codigos</a:t>
          </a:r>
          <a:r>
            <a:rPr lang="es-ES" sz="1600" kern="1200" dirty="0"/>
            <a:t>, esos se conservan y para las que no tenían se hizo el proceso de </a:t>
          </a:r>
          <a:r>
            <a:rPr lang="es-ES" sz="1600" kern="1200" dirty="0" err="1"/>
            <a:t>Label</a:t>
          </a:r>
          <a:r>
            <a:rPr lang="es-ES" sz="1600" kern="1200" dirty="0"/>
            <a:t> </a:t>
          </a:r>
          <a:r>
            <a:rPr lang="es-ES" sz="1600" kern="1200" dirty="0" err="1"/>
            <a:t>encoding</a:t>
          </a:r>
          <a:r>
            <a:rPr lang="en-US" sz="1600" kern="1200" dirty="0" err="1"/>
            <a:t>ados</a:t>
          </a:r>
          <a:r>
            <a:rPr lang="en-US" sz="1600" kern="1200" dirty="0"/>
            <a:t>: </a:t>
          </a:r>
          <a:r>
            <a:rPr lang="en-US" sz="1600" kern="1200" dirty="0" err="1"/>
            <a:t>Órdenes</a:t>
          </a:r>
          <a:r>
            <a:rPr lang="en-US" sz="1600" kern="1200" dirty="0"/>
            <a:t> </a:t>
          </a:r>
          <a:r>
            <a:rPr lang="en-US" sz="1600" kern="1200" dirty="0" err="1"/>
            <a:t>cerradas</a:t>
          </a:r>
          <a:r>
            <a:rPr lang="en-US" sz="1600" kern="1200" dirty="0"/>
            <a:t> </a:t>
          </a:r>
          <a:r>
            <a:rPr lang="en-US" sz="1600" kern="1200" dirty="0" err="1"/>
            <a:t>por</a:t>
          </a:r>
          <a:r>
            <a:rPr lang="en-US" sz="1600" kern="1200" dirty="0"/>
            <a:t> </a:t>
          </a:r>
          <a:r>
            <a:rPr lang="en-US" sz="1600" kern="1200" dirty="0" err="1"/>
            <a:t>analistas</a:t>
          </a:r>
          <a:r>
            <a:rPr lang="en-US" sz="1600" kern="1200" dirty="0"/>
            <a:t>.</a:t>
          </a:r>
        </a:p>
      </dsp:txBody>
      <dsp:txXfrm>
        <a:off x="962" y="1052365"/>
        <a:ext cx="3754654" cy="2252792"/>
      </dsp:txXfrm>
    </dsp:sp>
    <dsp:sp modelId="{3907E9CA-3D52-4991-A908-10843A08E8CF}">
      <dsp:nvSpPr>
        <dsp:cNvPr id="0" name=""/>
        <dsp:cNvSpPr/>
      </dsp:nvSpPr>
      <dsp:spPr>
        <a:xfrm>
          <a:off x="4131082" y="1052365"/>
          <a:ext cx="3754654" cy="22527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División: 80% para entrenamiento, 20% para prueba.</a:t>
          </a:r>
        </a:p>
      </dsp:txBody>
      <dsp:txXfrm>
        <a:off x="4131082" y="1052365"/>
        <a:ext cx="3754654" cy="2252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6B1914-4D6B-FF43-DD6B-7C80D6F0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548640"/>
            <a:ext cx="270064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Clasificación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Órdenes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Desviación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Significativa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FF2E15-3D75-B55C-8C37-527A4515B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4813" y="552091"/>
            <a:ext cx="4668251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Existe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una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normatividad</a:t>
            </a:r>
            <a:r>
              <a:rPr lang="en-US" sz="1900" dirty="0">
                <a:solidFill>
                  <a:schemeClr val="tx1"/>
                </a:solidFill>
              </a:rPr>
              <a:t> para </a:t>
            </a:r>
            <a:r>
              <a:rPr lang="en-US" sz="1900" dirty="0" err="1">
                <a:solidFill>
                  <a:schemeClr val="tx1"/>
                </a:solidFill>
              </a:rPr>
              <a:t>analizar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desviación</a:t>
            </a:r>
            <a:r>
              <a:rPr lang="en-US" sz="1900" dirty="0">
                <a:solidFill>
                  <a:schemeClr val="tx1"/>
                </a:solidFill>
              </a:rPr>
              <a:t> de </a:t>
            </a:r>
            <a:r>
              <a:rPr lang="en-US" sz="1900" dirty="0" err="1">
                <a:solidFill>
                  <a:schemeClr val="tx1"/>
                </a:solidFill>
              </a:rPr>
              <a:t>consumos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 marL="228600" algn="l" defTabSz="914400"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  <a:p>
            <a:pPr marL="45720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Se </a:t>
            </a:r>
            <a:r>
              <a:rPr lang="en-US" sz="1900" dirty="0" err="1">
                <a:solidFill>
                  <a:schemeClr val="tx1"/>
                </a:solidFill>
              </a:rPr>
              <a:t>cuenta</a:t>
            </a:r>
            <a:r>
              <a:rPr lang="en-US" sz="1900" dirty="0">
                <a:solidFill>
                  <a:schemeClr val="tx1"/>
                </a:solidFill>
              </a:rPr>
              <a:t> con </a:t>
            </a:r>
            <a:r>
              <a:rPr lang="en-US" sz="1900" dirty="0" err="1">
                <a:solidFill>
                  <a:schemeClr val="tx1"/>
                </a:solidFill>
              </a:rPr>
              <a:t>una</a:t>
            </a:r>
            <a:r>
              <a:rPr lang="en-US" sz="1900" dirty="0">
                <a:solidFill>
                  <a:schemeClr val="tx1"/>
                </a:solidFill>
              </a:rPr>
              <a:t> BD con la </a:t>
            </a:r>
            <a:r>
              <a:rPr lang="en-US" sz="1900" dirty="0" err="1">
                <a:solidFill>
                  <a:schemeClr val="tx1"/>
                </a:solidFill>
              </a:rPr>
              <a:t>calificación</a:t>
            </a:r>
            <a:r>
              <a:rPr lang="en-US" sz="1900" dirty="0">
                <a:solidFill>
                  <a:schemeClr val="tx1"/>
                </a:solidFill>
              </a:rPr>
              <a:t> que le da un </a:t>
            </a:r>
            <a:r>
              <a:rPr lang="en-US" sz="1900" dirty="0" err="1">
                <a:solidFill>
                  <a:schemeClr val="tx1"/>
                </a:solidFill>
              </a:rPr>
              <a:t>analista</a:t>
            </a:r>
            <a:r>
              <a:rPr lang="en-US" sz="1900" dirty="0">
                <a:solidFill>
                  <a:schemeClr val="tx1"/>
                </a:solidFill>
              </a:rPr>
              <a:t> a un </a:t>
            </a:r>
            <a:r>
              <a:rPr lang="en-US" sz="1900" dirty="0" err="1">
                <a:solidFill>
                  <a:schemeClr val="tx1"/>
                </a:solidFill>
              </a:rPr>
              <a:t>consumo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desviado</a:t>
            </a:r>
            <a:r>
              <a:rPr lang="en-US" sz="1900" dirty="0">
                <a:solidFill>
                  <a:schemeClr val="tx1"/>
                </a:solidFill>
              </a:rPr>
              <a:t> (RESPUESTA).</a:t>
            </a:r>
          </a:p>
          <a:p>
            <a:pPr marL="228600" algn="l" defTabSz="914400"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  <a:p>
            <a:pPr marL="45720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/>
                </a:solidFill>
              </a:rPr>
              <a:t>Posibles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decisiones</a:t>
            </a:r>
            <a:r>
              <a:rPr lang="en-US" sz="1900" dirty="0">
                <a:solidFill>
                  <a:schemeClr val="tx1"/>
                </a:solidFill>
              </a:rPr>
              <a:t> de un </a:t>
            </a:r>
            <a:r>
              <a:rPr lang="en-US" sz="1900" dirty="0" err="1">
                <a:solidFill>
                  <a:schemeClr val="tx1"/>
                </a:solidFill>
              </a:rPr>
              <a:t>analista</a:t>
            </a:r>
            <a:r>
              <a:rPr lang="en-US" sz="1900" dirty="0">
                <a:solidFill>
                  <a:schemeClr val="tx1"/>
                </a:solidFill>
              </a:rPr>
              <a:t>:</a:t>
            </a:r>
          </a:p>
          <a:p>
            <a:pPr marL="685800" lvl="1" algn="l" defTabSz="914400"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  <a:p>
            <a:pPr marL="914400" lvl="1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1026" name="Picture 2" descr="Universidad de Medellín - Universidad de Medellín">
            <a:extLst>
              <a:ext uri="{FF2B5EF4-FFF2-40B4-BE49-F238E27FC236}">
                <a16:creationId xmlns:a16="http://schemas.microsoft.com/office/drawing/2014/main" id="{1C186B1F-C175-7F80-CB9D-91271BDB9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136710" cy="7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067C26E-9845-28C2-D4DC-579DE4CB0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32189"/>
              </p:ext>
            </p:extLst>
          </p:nvPr>
        </p:nvGraphicFramePr>
        <p:xfrm>
          <a:off x="4398263" y="4125976"/>
          <a:ext cx="436455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413">
                  <a:extLst>
                    <a:ext uri="{9D8B030D-6E8A-4147-A177-3AD203B41FA5}">
                      <a16:colId xmlns:a16="http://schemas.microsoft.com/office/drawing/2014/main" val="3359673869"/>
                    </a:ext>
                  </a:extLst>
                </a:gridCol>
                <a:gridCol w="1308072">
                  <a:extLst>
                    <a:ext uri="{9D8B030D-6E8A-4147-A177-3AD203B41FA5}">
                      <a16:colId xmlns:a16="http://schemas.microsoft.com/office/drawing/2014/main" val="4013225091"/>
                    </a:ext>
                  </a:extLst>
                </a:gridCol>
                <a:gridCol w="1308072">
                  <a:extLst>
                    <a:ext uri="{9D8B030D-6E8A-4147-A177-3AD203B41FA5}">
                      <a16:colId xmlns:a16="http://schemas.microsoft.com/office/drawing/2014/main" val="837407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Modificar consumo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Enviar a terreno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RESPUESTA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2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Sí (1)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Sí (1)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38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Sí (1)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 (0)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61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 (0)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Sí (1)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5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 (0)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 (0)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2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198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38AFB-0DF9-1642-F844-DEC3CC9D9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A294A-D85A-776A-75DD-0E4A1445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F41397-90B3-C796-97F5-3368274EE992}"/>
              </a:ext>
            </a:extLst>
          </p:cNvPr>
          <p:cNvSpPr txBox="1"/>
          <p:nvPr/>
        </p:nvSpPr>
        <p:spPr>
          <a:xfrm>
            <a:off x="526473" y="177338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Demostración consumiendo el modelo a </a:t>
            </a:r>
            <a:r>
              <a:rPr lang="es-ES" dirty="0" err="1"/>
              <a:t>trvés</a:t>
            </a:r>
            <a:r>
              <a:rPr lang="es-ES" dirty="0"/>
              <a:t> de un API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403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A8841-9CE5-BDBC-6EF5-1663441B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8" y="793140"/>
            <a:ext cx="8229600" cy="1143000"/>
          </a:xfrm>
        </p:spPr>
        <p:txBody>
          <a:bodyPr/>
          <a:lstStyle/>
          <a:p>
            <a:r>
              <a:rPr lang="es-CO" dirty="0"/>
              <a:t>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B4D1B1-EE77-63C0-4D9A-BB22298B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53927"/>
            <a:ext cx="9144000" cy="979911"/>
          </a:xfrm>
          <a:prstGeom prst="rect">
            <a:avLst/>
          </a:prstGeom>
        </p:spPr>
      </p:pic>
      <p:pic>
        <p:nvPicPr>
          <p:cNvPr id="6" name="Picture 2" descr="Universidad de Medellín - Universidad de Medellín">
            <a:extLst>
              <a:ext uri="{FF2B5EF4-FFF2-40B4-BE49-F238E27FC236}">
                <a16:creationId xmlns:a16="http://schemas.microsoft.com/office/drawing/2014/main" id="{4D176A82-2701-A894-5E7F-AB8739465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136710" cy="7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1357FE-5145-FE84-64FB-3E145AD437E1}"/>
              </a:ext>
            </a:extLst>
          </p:cNvPr>
          <p:cNvSpPr txBox="1"/>
          <p:nvPr/>
        </p:nvSpPr>
        <p:spPr>
          <a:xfrm>
            <a:off x="205273" y="3529626"/>
            <a:ext cx="8584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Variable predicha: </a:t>
            </a:r>
            <a:r>
              <a:rPr lang="es-CO" i="1" dirty="0"/>
              <a:t>RESPUESTA</a:t>
            </a:r>
            <a:br>
              <a:rPr lang="es-CO" dirty="0"/>
            </a:br>
            <a:br>
              <a:rPr lang="es-CO" dirty="0"/>
            </a:br>
            <a:r>
              <a:rPr lang="es-CO" b="1" dirty="0"/>
              <a:t>Variables independientes: </a:t>
            </a:r>
          </a:p>
          <a:p>
            <a:r>
              <a:rPr lang="es-CO" i="1" dirty="0"/>
              <a:t>SERVICIO</a:t>
            </a:r>
            <a:r>
              <a:rPr lang="es-CO" dirty="0"/>
              <a:t>: Tipo de servicio</a:t>
            </a:r>
          </a:p>
          <a:p>
            <a:r>
              <a:rPr lang="es-CO" i="1" dirty="0"/>
              <a:t>OBSERVACION_ACTUAL</a:t>
            </a:r>
            <a:r>
              <a:rPr lang="es-CO" dirty="0"/>
              <a:t>: Observación de lectura que le ingresa el lector</a:t>
            </a:r>
          </a:p>
          <a:p>
            <a:r>
              <a:rPr lang="es-CO" i="1" dirty="0"/>
              <a:t>CONSUMO_CRITICADO</a:t>
            </a:r>
            <a:r>
              <a:rPr lang="es-CO" dirty="0"/>
              <a:t>: consumo desviado</a:t>
            </a:r>
          </a:p>
          <a:p>
            <a:r>
              <a:rPr lang="es-CO" i="1" dirty="0"/>
              <a:t>FUNCIONA_ANALISIS</a:t>
            </a:r>
            <a:r>
              <a:rPr lang="es-CO" dirty="0"/>
              <a:t>: Función aplicada para determinar como se generó la orden</a:t>
            </a:r>
          </a:p>
          <a:p>
            <a:r>
              <a:rPr lang="es-CO" i="1" dirty="0"/>
              <a:t>CALIFICACION</a:t>
            </a:r>
            <a:r>
              <a:rPr lang="es-CO" dirty="0"/>
              <a:t>: Calificación que le dio el sistema a la orden</a:t>
            </a:r>
          </a:p>
          <a:p>
            <a:endParaRPr lang="es-CO" dirty="0"/>
          </a:p>
          <a:p>
            <a:r>
              <a:rPr lang="es-CO" b="1" dirty="0"/>
              <a:t>Cantidad observaciones: </a:t>
            </a:r>
            <a:r>
              <a:rPr lang="es-CO" dirty="0"/>
              <a:t>96.345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78397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CO" sz="3300">
                <a:solidFill>
                  <a:srgbClr val="FFFFFF"/>
                </a:solidFill>
              </a:rPr>
              <a:t>Modelo Supervisado y Evaluación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00806-D46A-D386-2231-BFC9DD17F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431374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Universidad de Medellín - Universidad de Medellín">
            <a:extLst>
              <a:ext uri="{FF2B5EF4-FFF2-40B4-BE49-F238E27FC236}">
                <a16:creationId xmlns:a16="http://schemas.microsoft.com/office/drawing/2014/main" id="{CA63DBC1-3DDC-7B2C-31AE-5F78390B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903"/>
            <a:ext cx="2136710" cy="7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790F6-D35F-48E0-ADC6-D27E1D92E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23A2F2-A59F-A1D8-651D-DAB3A5E4C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402461"/>
              </p:ext>
            </p:extLst>
          </p:nvPr>
        </p:nvGraphicFramePr>
        <p:xfrm>
          <a:off x="628650" y="1534382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Universidad de Medellín - Universidad de Medellín">
            <a:extLst>
              <a:ext uri="{FF2B5EF4-FFF2-40B4-BE49-F238E27FC236}">
                <a16:creationId xmlns:a16="http://schemas.microsoft.com/office/drawing/2014/main" id="{4732D5A8-4E44-97C3-C616-5B1E1BB98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136710" cy="7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94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CDD0F-E1CE-22F2-5B86-61FB0854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E6EE6B-2997-8B5B-37D6-8E9549BDBD09}"/>
              </a:ext>
            </a:extLst>
          </p:cNvPr>
          <p:cNvSpPr txBox="1"/>
          <p:nvPr/>
        </p:nvSpPr>
        <p:spPr>
          <a:xfrm>
            <a:off x="526473" y="1773382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Mostrar el desbalanceo de los datos (Recalcar que se escoge f1 score debido a este desbalanceo de los datos). GRAFICA.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Localidades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Categorias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Estratos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512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96B3D-3895-AA62-2EF2-0711E8571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BE10A-B378-9A84-4010-BAEE5278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Depuración de los datos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39D0C6-6ADB-E20B-44EB-5994620C20D9}"/>
              </a:ext>
            </a:extLst>
          </p:cNvPr>
          <p:cNvSpPr txBox="1"/>
          <p:nvPr/>
        </p:nvSpPr>
        <p:spPr>
          <a:xfrm>
            <a:off x="526473" y="1773382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4.1. porqué se eliminó la variable nivel de tensión</a:t>
            </a:r>
            <a:br>
              <a:rPr lang="es-ES" dirty="0"/>
            </a:br>
            <a:r>
              <a:rPr lang="es-ES" dirty="0"/>
              <a:t>4.2. bajamos la cardinalidad del tipo de servicio dejando solo agua, energía y gas</a:t>
            </a:r>
            <a:br>
              <a:rPr lang="es-ES" dirty="0"/>
            </a:br>
            <a:r>
              <a:rPr lang="es-ES" dirty="0"/>
              <a:t>4.3. como la data ya contaba con unos </a:t>
            </a:r>
            <a:r>
              <a:rPr lang="es-ES" dirty="0" err="1"/>
              <a:t>codigos</a:t>
            </a:r>
            <a:r>
              <a:rPr lang="es-ES" dirty="0"/>
              <a:t>, esos se conservan y para las que no tenían se hizo el proceso de </a:t>
            </a:r>
            <a:r>
              <a:rPr lang="es-ES" dirty="0" err="1"/>
              <a:t>Label</a:t>
            </a:r>
            <a:r>
              <a:rPr lang="es-ES" dirty="0"/>
              <a:t> </a:t>
            </a:r>
            <a:r>
              <a:rPr lang="es-ES" dirty="0" err="1"/>
              <a:t>encoding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216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61308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700" dirty="0"/>
              <a:t>Proceso de Entrenamiento y Variables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2A7AC1-5B0B-10A7-527E-04C9EC306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71099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Universidad de Medellín - Universidad de Medellín">
            <a:extLst>
              <a:ext uri="{FF2B5EF4-FFF2-40B4-BE49-F238E27FC236}">
                <a16:creationId xmlns:a16="http://schemas.microsoft.com/office/drawing/2014/main" id="{6EA376D7-3C4E-5F9D-1628-7C6ED541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136710" cy="7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5161-0A37-2F26-AC58-465A9D3E8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4E00-6E4F-5E18-AE52-23A87456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61308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700" dirty="0"/>
              <a:t>Proceso de Entrenamiento y Variables</a:t>
            </a:r>
          </a:p>
        </p:txBody>
      </p:sp>
      <p:pic>
        <p:nvPicPr>
          <p:cNvPr id="3" name="Picture 2" descr="Universidad de Medellín - Universidad de Medellín">
            <a:extLst>
              <a:ext uri="{FF2B5EF4-FFF2-40B4-BE49-F238E27FC236}">
                <a16:creationId xmlns:a16="http://schemas.microsoft.com/office/drawing/2014/main" id="{D2CB42BF-7872-54C6-B9F4-8B7B6C9A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136710" cy="7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5BB96F-3A4E-CCFC-500F-BF9C6DED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Explicación de las métricas, la tabla con las métricas que está en el notebook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925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1E468-D2C1-1685-1446-5C08AFAB1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A0022-59A2-DE36-AF48-CE330CA4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878757-F6EF-1F6A-168D-0D2D6AEC34C9}"/>
              </a:ext>
            </a:extLst>
          </p:cNvPr>
          <p:cNvSpPr txBox="1"/>
          <p:nvPr/>
        </p:nvSpPr>
        <p:spPr>
          <a:xfrm>
            <a:off x="526473" y="177338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Decir cual fue el modelo seleccionado y porqué?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413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6ebbfa72-b3b6-4c1f-8b23-058d4f67f013}" enabled="1" method="Privileged" siteId="{bf1ce8b5-5d39-4bc5-ad6e-07b3e4d7d67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438</Words>
  <Application>Microsoft Office PowerPoint</Application>
  <PresentationFormat>Presentación en pantalla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Clasificación de Órdenes por Desviación Significativa</vt:lpstr>
      <vt:lpstr>Base de datos</vt:lpstr>
      <vt:lpstr>Modelo Supervisado y Evaluación</vt:lpstr>
      <vt:lpstr>Presentación de PowerPoint</vt:lpstr>
      <vt:lpstr>EDA</vt:lpstr>
      <vt:lpstr>Depuración de los datos</vt:lpstr>
      <vt:lpstr>Proceso de Entrenamiento y Variables</vt:lpstr>
      <vt:lpstr>Proceso de Entrenamiento y Variables</vt:lpstr>
      <vt:lpstr>Conclusiones</vt:lpstr>
      <vt:lpstr>Demostración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JONATAN ANDRES LONDONO TABORDA</cp:lastModifiedBy>
  <cp:revision>3</cp:revision>
  <dcterms:created xsi:type="dcterms:W3CDTF">2013-01-27T09:14:16Z</dcterms:created>
  <dcterms:modified xsi:type="dcterms:W3CDTF">2025-05-31T15:12:21Z</dcterms:modified>
  <cp:category/>
</cp:coreProperties>
</file>