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71" r:id="rId3"/>
    <p:sldId id="260" r:id="rId4"/>
    <p:sldId id="272" r:id="rId5"/>
    <p:sldId id="274" r:id="rId6"/>
    <p:sldId id="275" r:id="rId7"/>
    <p:sldId id="276" r:id="rId8"/>
    <p:sldId id="277" r:id="rId9"/>
    <p:sldId id="278" r:id="rId10"/>
    <p:sldId id="279" r:id="rId11"/>
    <p:sldId id="280" r:id="rId12"/>
    <p:sldId id="266" r:id="rId13"/>
    <p:sldId id="281" r:id="rId14"/>
    <p:sldId id="282" r:id="rId15"/>
    <p:sldId id="283" r:id="rId16"/>
    <p:sldId id="284" r:id="rId17"/>
    <p:sldId id="26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78B54-2F77-4848-AF68-EC2C043DDFCA}" v="128" dt="2025-05-31T19:10:05.60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2004"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on Fredy Ossa Patiño" userId="c054c294c6a3f869" providerId="LiveId" clId="{D1978B54-2F77-4848-AF68-EC2C043DDFCA}"/>
    <pc:docChg chg="undo custSel addSld delSld modSld sldOrd">
      <pc:chgData name="Jhon Fredy Ossa Patiño" userId="c054c294c6a3f869" providerId="LiveId" clId="{D1978B54-2F77-4848-AF68-EC2C043DDFCA}" dt="2025-05-31T19:16:38.059" v="3603" actId="1076"/>
      <pc:docMkLst>
        <pc:docMk/>
      </pc:docMkLst>
      <pc:sldChg chg="del">
        <pc:chgData name="Jhon Fredy Ossa Patiño" userId="c054c294c6a3f869" providerId="LiveId" clId="{D1978B54-2F77-4848-AF68-EC2C043DDFCA}" dt="2025-05-31T18:20:38.084" v="2498" actId="47"/>
        <pc:sldMkLst>
          <pc:docMk/>
          <pc:sldMk cId="0" sldId="257"/>
        </pc:sldMkLst>
      </pc:sldChg>
      <pc:sldChg chg="del mod">
        <pc:chgData name="Jhon Fredy Ossa Patiño" userId="c054c294c6a3f869" providerId="LiveId" clId="{D1978B54-2F77-4848-AF68-EC2C043DDFCA}" dt="2025-05-31T17:20:04.035" v="1033" actId="2696"/>
        <pc:sldMkLst>
          <pc:docMk/>
          <pc:sldMk cId="0" sldId="258"/>
        </pc:sldMkLst>
      </pc:sldChg>
      <pc:sldChg chg="modSp mod ord">
        <pc:chgData name="Jhon Fredy Ossa Patiño" userId="c054c294c6a3f869" providerId="LiveId" clId="{D1978B54-2F77-4848-AF68-EC2C043DDFCA}" dt="2025-05-31T17:20:46.044" v="1056"/>
        <pc:sldMkLst>
          <pc:docMk/>
          <pc:sldMk cId="2580947916" sldId="260"/>
        </pc:sldMkLst>
        <pc:graphicFrameChg chg="modGraphic">
          <ac:chgData name="Jhon Fredy Ossa Patiño" userId="c054c294c6a3f869" providerId="LiveId" clId="{D1978B54-2F77-4848-AF68-EC2C043DDFCA}" dt="2025-05-31T17:20:42.201" v="1054" actId="790"/>
          <ac:graphicFrameMkLst>
            <pc:docMk/>
            <pc:sldMk cId="2580947916" sldId="260"/>
            <ac:graphicFrameMk id="5" creationId="{3123A2F2-A59F-A1D8-651D-DAB3A5E4CBC5}"/>
          </ac:graphicFrameMkLst>
        </pc:graphicFrameChg>
      </pc:sldChg>
      <pc:sldChg chg="delSp modSp del mod">
        <pc:chgData name="Jhon Fredy Ossa Patiño" userId="c054c294c6a3f869" providerId="LiveId" clId="{D1978B54-2F77-4848-AF68-EC2C043DDFCA}" dt="2025-05-31T16:51:37.428" v="829" actId="2696"/>
        <pc:sldMkLst>
          <pc:docMk/>
          <pc:sldMk cId="2433198162" sldId="261"/>
        </pc:sldMkLst>
        <pc:spChg chg="mod">
          <ac:chgData name="Jhon Fredy Ossa Patiño" userId="c054c294c6a3f869" providerId="LiveId" clId="{D1978B54-2F77-4848-AF68-EC2C043DDFCA}" dt="2025-05-31T16:51:28.366" v="828" actId="20577"/>
          <ac:spMkLst>
            <pc:docMk/>
            <pc:sldMk cId="2433198162" sldId="261"/>
            <ac:spMk id="2" creationId="{B16B1914-4D6B-FF43-DD6B-7C80D6F02636}"/>
          </ac:spMkLst>
        </pc:spChg>
        <pc:spChg chg="mod">
          <ac:chgData name="Jhon Fredy Ossa Patiño" userId="c054c294c6a3f869" providerId="LiveId" clId="{D1978B54-2F77-4848-AF68-EC2C043DDFCA}" dt="2025-05-31T16:51:19.098" v="820" actId="20577"/>
          <ac:spMkLst>
            <pc:docMk/>
            <pc:sldMk cId="2433198162" sldId="261"/>
            <ac:spMk id="3" creationId="{06FF2E15-3D75-B55C-8C37-527A4515BC9D}"/>
          </ac:spMkLst>
        </pc:spChg>
        <pc:graphicFrameChg chg="del modGraphic">
          <ac:chgData name="Jhon Fredy Ossa Patiño" userId="c054c294c6a3f869" providerId="LiveId" clId="{D1978B54-2F77-4848-AF68-EC2C043DDFCA}" dt="2025-05-31T16:15:48.319" v="402" actId="21"/>
          <ac:graphicFrameMkLst>
            <pc:docMk/>
            <pc:sldMk cId="2433198162" sldId="261"/>
            <ac:graphicFrameMk id="4" creationId="{1067C26E-9845-28C2-D4DC-579DE4CB0F48}"/>
          </ac:graphicFrameMkLst>
        </pc:graphicFrameChg>
      </pc:sldChg>
      <pc:sldChg chg="del">
        <pc:chgData name="Jhon Fredy Ossa Patiño" userId="c054c294c6a3f869" providerId="LiveId" clId="{D1978B54-2F77-4848-AF68-EC2C043DDFCA}" dt="2025-05-31T16:51:58.296" v="830" actId="2696"/>
        <pc:sldMkLst>
          <pc:docMk/>
          <pc:sldMk cId="3783979587" sldId="262"/>
        </pc:sldMkLst>
      </pc:sldChg>
      <pc:sldChg chg="del">
        <pc:chgData name="Jhon Fredy Ossa Patiño" userId="c054c294c6a3f869" providerId="LiveId" clId="{D1978B54-2F77-4848-AF68-EC2C043DDFCA}" dt="2025-05-31T17:21:27.050" v="1057" actId="2696"/>
        <pc:sldMkLst>
          <pc:docMk/>
          <pc:sldMk cId="755125060" sldId="264"/>
        </pc:sldMkLst>
      </pc:sldChg>
      <pc:sldChg chg="del">
        <pc:chgData name="Jhon Fredy Ossa Patiño" userId="c054c294c6a3f869" providerId="LiveId" clId="{D1978B54-2F77-4848-AF68-EC2C043DDFCA}" dt="2025-05-31T17:46:37.182" v="2166" actId="2696"/>
        <pc:sldMkLst>
          <pc:docMk/>
          <pc:sldMk cId="1542162496" sldId="265"/>
        </pc:sldMkLst>
      </pc:sldChg>
      <pc:sldChg chg="addSp delSp modSp mod">
        <pc:chgData name="Jhon Fredy Ossa Patiño" userId="c054c294c6a3f869" providerId="LiveId" clId="{D1978B54-2F77-4848-AF68-EC2C043DDFCA}" dt="2025-05-31T18:34:38.390" v="2775" actId="20577"/>
        <pc:sldMkLst>
          <pc:docMk/>
          <pc:sldMk cId="2199258659" sldId="266"/>
        </pc:sldMkLst>
        <pc:spChg chg="del">
          <ac:chgData name="Jhon Fredy Ossa Patiño" userId="c054c294c6a3f869" providerId="LiveId" clId="{D1978B54-2F77-4848-AF68-EC2C043DDFCA}" dt="2025-05-31T18:24:19.420" v="2499" actId="478"/>
          <ac:spMkLst>
            <pc:docMk/>
            <pc:sldMk cId="2199258659" sldId="266"/>
            <ac:spMk id="2" creationId="{91944E00-6E4F-5E18-AE52-23A874564FCB}"/>
          </ac:spMkLst>
        </pc:spChg>
        <pc:spChg chg="add del mod">
          <ac:chgData name="Jhon Fredy Ossa Patiño" userId="c054c294c6a3f869" providerId="LiveId" clId="{D1978B54-2F77-4848-AF68-EC2C043DDFCA}" dt="2025-05-31T18:24:25.188" v="2500" actId="478"/>
          <ac:spMkLst>
            <pc:docMk/>
            <pc:sldMk cId="2199258659" sldId="266"/>
            <ac:spMk id="5" creationId="{DC7FE592-67DC-4895-83F5-6A5B276D20EC}"/>
          </ac:spMkLst>
        </pc:spChg>
        <pc:spChg chg="mod">
          <ac:chgData name="Jhon Fredy Ossa Patiño" userId="c054c294c6a3f869" providerId="LiveId" clId="{D1978B54-2F77-4848-AF68-EC2C043DDFCA}" dt="2025-05-31T18:34:05.690" v="2753" actId="1038"/>
          <ac:spMkLst>
            <pc:docMk/>
            <pc:sldMk cId="2199258659" sldId="266"/>
            <ac:spMk id="6" creationId="{825BB96F-3A4E-CCFC-500F-BF9C6DED1035}"/>
          </ac:spMkLst>
        </pc:spChg>
        <pc:spChg chg="add del">
          <ac:chgData name="Jhon Fredy Ossa Patiño" userId="c054c294c6a3f869" providerId="LiveId" clId="{D1978B54-2F77-4848-AF68-EC2C043DDFCA}" dt="2025-05-31T18:24:27.452" v="2502" actId="22"/>
          <ac:spMkLst>
            <pc:docMk/>
            <pc:sldMk cId="2199258659" sldId="266"/>
            <ac:spMk id="8" creationId="{A80E0F32-5E95-5DD5-92DF-521D94F21EFA}"/>
          </ac:spMkLst>
        </pc:spChg>
        <pc:spChg chg="add mod">
          <ac:chgData name="Jhon Fredy Ossa Patiño" userId="c054c294c6a3f869" providerId="LiveId" clId="{D1978B54-2F77-4848-AF68-EC2C043DDFCA}" dt="2025-05-31T18:34:38.390" v="2775" actId="20577"/>
          <ac:spMkLst>
            <pc:docMk/>
            <pc:sldMk cId="2199258659" sldId="266"/>
            <ac:spMk id="9" creationId="{AD24B361-27D4-B0A2-0491-E078021820E3}"/>
          </ac:spMkLst>
        </pc:spChg>
        <pc:spChg chg="add mod">
          <ac:chgData name="Jhon Fredy Ossa Patiño" userId="c054c294c6a3f869" providerId="LiveId" clId="{D1978B54-2F77-4848-AF68-EC2C043DDFCA}" dt="2025-05-31T18:30:20.267" v="2605" actId="20577"/>
          <ac:spMkLst>
            <pc:docMk/>
            <pc:sldMk cId="2199258659" sldId="266"/>
            <ac:spMk id="12" creationId="{1D350435-F1B5-E7D0-7834-5520271242E5}"/>
          </ac:spMkLst>
        </pc:spChg>
        <pc:spChg chg="add mod">
          <ac:chgData name="Jhon Fredy Ossa Patiño" userId="c054c294c6a3f869" providerId="LiveId" clId="{D1978B54-2F77-4848-AF68-EC2C043DDFCA}" dt="2025-05-31T18:30:48.481" v="2659" actId="20577"/>
          <ac:spMkLst>
            <pc:docMk/>
            <pc:sldMk cId="2199258659" sldId="266"/>
            <ac:spMk id="13" creationId="{26F8DACC-0A31-00FD-EABA-02E71295F902}"/>
          </ac:spMkLst>
        </pc:spChg>
        <pc:spChg chg="add mod">
          <ac:chgData name="Jhon Fredy Ossa Patiño" userId="c054c294c6a3f869" providerId="LiveId" clId="{D1978B54-2F77-4848-AF68-EC2C043DDFCA}" dt="2025-05-31T18:34:17.309" v="2773" actId="1037"/>
          <ac:spMkLst>
            <pc:docMk/>
            <pc:sldMk cId="2199258659" sldId="266"/>
            <ac:spMk id="14" creationId="{810CD42A-3B79-00E5-A30C-D9144E6FD8C0}"/>
          </ac:spMkLst>
        </pc:spChg>
        <pc:graphicFrameChg chg="add mod modGraphic">
          <ac:chgData name="Jhon Fredy Ossa Patiño" userId="c054c294c6a3f869" providerId="LiveId" clId="{D1978B54-2F77-4848-AF68-EC2C043DDFCA}" dt="2025-05-31T18:33:56.874" v="2740" actId="1076"/>
          <ac:graphicFrameMkLst>
            <pc:docMk/>
            <pc:sldMk cId="2199258659" sldId="266"/>
            <ac:graphicFrameMk id="15" creationId="{B80A1003-425D-437A-D8CA-8182525578CD}"/>
          </ac:graphicFrameMkLst>
        </pc:graphicFrameChg>
        <pc:picChg chg="add mod">
          <ac:chgData name="Jhon Fredy Ossa Patiño" userId="c054c294c6a3f869" providerId="LiveId" clId="{D1978B54-2F77-4848-AF68-EC2C043DDFCA}" dt="2025-05-31T18:30:03.040" v="2602" actId="1076"/>
          <ac:picMkLst>
            <pc:docMk/>
            <pc:sldMk cId="2199258659" sldId="266"/>
            <ac:picMk id="11" creationId="{51C5AB6E-7A55-83A8-3253-F8AAE72BCA9A}"/>
          </ac:picMkLst>
        </pc:picChg>
      </pc:sldChg>
      <pc:sldChg chg="del">
        <pc:chgData name="Jhon Fredy Ossa Patiño" userId="c054c294c6a3f869" providerId="LiveId" clId="{D1978B54-2F77-4848-AF68-EC2C043DDFCA}" dt="2025-05-31T18:34:56.731" v="2776" actId="2696"/>
        <pc:sldMkLst>
          <pc:docMk/>
          <pc:sldMk cId="3534134906" sldId="267"/>
        </pc:sldMkLst>
      </pc:sldChg>
      <pc:sldChg chg="addSp delSp modSp mod">
        <pc:chgData name="Jhon Fredy Ossa Patiño" userId="c054c294c6a3f869" providerId="LiveId" clId="{D1978B54-2F77-4848-AF68-EC2C043DDFCA}" dt="2025-05-31T19:12:32.279" v="3585" actId="20577"/>
        <pc:sldMkLst>
          <pc:docMk/>
          <pc:sldMk cId="1074037431" sldId="268"/>
        </pc:sldMkLst>
        <pc:spChg chg="mod">
          <ac:chgData name="Jhon Fredy Ossa Patiño" userId="c054c294c6a3f869" providerId="LiveId" clId="{D1978B54-2F77-4848-AF68-EC2C043DDFCA}" dt="2025-05-31T19:07:16.676" v="3414" actId="20577"/>
          <ac:spMkLst>
            <pc:docMk/>
            <pc:sldMk cId="1074037431" sldId="268"/>
            <ac:spMk id="2" creationId="{711A294A-D85A-776A-75DD-0E4A14459ABE}"/>
          </ac:spMkLst>
        </pc:spChg>
        <pc:spChg chg="del mod">
          <ac:chgData name="Jhon Fredy Ossa Patiño" userId="c054c294c6a3f869" providerId="LiveId" clId="{D1978B54-2F77-4848-AF68-EC2C043DDFCA}" dt="2025-05-31T19:07:12.932" v="3413" actId="478"/>
          <ac:spMkLst>
            <pc:docMk/>
            <pc:sldMk cId="1074037431" sldId="268"/>
            <ac:spMk id="3" creationId="{6BF41397-90B3-C796-97F5-3368274EE992}"/>
          </ac:spMkLst>
        </pc:spChg>
        <pc:spChg chg="add mod">
          <ac:chgData name="Jhon Fredy Ossa Patiño" userId="c054c294c6a3f869" providerId="LiveId" clId="{D1978B54-2F77-4848-AF68-EC2C043DDFCA}" dt="2025-05-31T19:12:32.279" v="3585" actId="20577"/>
          <ac:spMkLst>
            <pc:docMk/>
            <pc:sldMk cId="1074037431" sldId="268"/>
            <ac:spMk id="7" creationId="{4CE9BEDC-71EC-159F-C199-E180FF22ACEA}"/>
          </ac:spMkLst>
        </pc:spChg>
        <pc:picChg chg="add mod">
          <ac:chgData name="Jhon Fredy Ossa Patiño" userId="c054c294c6a3f869" providerId="LiveId" clId="{D1978B54-2F77-4848-AF68-EC2C043DDFCA}" dt="2025-05-31T19:07:03.666" v="3410"/>
          <ac:picMkLst>
            <pc:docMk/>
            <pc:sldMk cId="1074037431" sldId="268"/>
            <ac:picMk id="4" creationId="{696A7088-1D44-5E38-69D2-AF915E313547}"/>
          </ac:picMkLst>
        </pc:picChg>
        <pc:picChg chg="add mod">
          <ac:chgData name="Jhon Fredy Ossa Patiño" userId="c054c294c6a3f869" providerId="LiveId" clId="{D1978B54-2F77-4848-AF68-EC2C043DDFCA}" dt="2025-05-31T19:12:15.003" v="3581" actId="14100"/>
          <ac:picMkLst>
            <pc:docMk/>
            <pc:sldMk cId="1074037431" sldId="268"/>
            <ac:picMk id="6" creationId="{AB27C836-C7B5-F0AD-1F78-F38D7ECBD185}"/>
          </ac:picMkLst>
        </pc:picChg>
      </pc:sldChg>
      <pc:sldChg chg="addSp delSp modSp new del mod">
        <pc:chgData name="Jhon Fredy Ossa Patiño" userId="c054c294c6a3f869" providerId="LiveId" clId="{D1978B54-2F77-4848-AF68-EC2C043DDFCA}" dt="2025-05-31T15:38:49.273" v="36" actId="2696"/>
        <pc:sldMkLst>
          <pc:docMk/>
          <pc:sldMk cId="3663071779" sldId="269"/>
        </pc:sldMkLst>
        <pc:spChg chg="mod">
          <ac:chgData name="Jhon Fredy Ossa Patiño" userId="c054c294c6a3f869" providerId="LiveId" clId="{D1978B54-2F77-4848-AF68-EC2C043DDFCA}" dt="2025-05-31T15:38:27.138" v="35" actId="113"/>
          <ac:spMkLst>
            <pc:docMk/>
            <pc:sldMk cId="3663071779" sldId="269"/>
            <ac:spMk id="2" creationId="{E36946E5-0BA1-AE52-9F1C-29BAAAD90930}"/>
          </ac:spMkLst>
        </pc:spChg>
        <pc:spChg chg="del">
          <ac:chgData name="Jhon Fredy Ossa Patiño" userId="c054c294c6a3f869" providerId="LiveId" clId="{D1978B54-2F77-4848-AF68-EC2C043DDFCA}" dt="2025-05-31T15:30:30.673" v="11" actId="478"/>
          <ac:spMkLst>
            <pc:docMk/>
            <pc:sldMk cId="3663071779" sldId="269"/>
            <ac:spMk id="3" creationId="{10CC3200-4918-4432-4E4B-3A6AA00E5A49}"/>
          </ac:spMkLst>
        </pc:spChg>
        <pc:picChg chg="add mod">
          <ac:chgData name="Jhon Fredy Ossa Patiño" userId="c054c294c6a3f869" providerId="LiveId" clId="{D1978B54-2F77-4848-AF68-EC2C043DDFCA}" dt="2025-05-31T15:36:28.853" v="18" actId="14100"/>
          <ac:picMkLst>
            <pc:docMk/>
            <pc:sldMk cId="3663071779" sldId="269"/>
            <ac:picMk id="5" creationId="{EF12C724-1062-2788-ECFB-8220FC49F325}"/>
          </ac:picMkLst>
        </pc:picChg>
      </pc:sldChg>
      <pc:sldChg chg="addSp delSp modSp new mod setBg">
        <pc:chgData name="Jhon Fredy Ossa Patiño" userId="c054c294c6a3f869" providerId="LiveId" clId="{D1978B54-2F77-4848-AF68-EC2C043DDFCA}" dt="2025-05-31T15:39:30.098" v="39" actId="26606"/>
        <pc:sldMkLst>
          <pc:docMk/>
          <pc:sldMk cId="3847012820" sldId="270"/>
        </pc:sldMkLst>
        <pc:spChg chg="mod">
          <ac:chgData name="Jhon Fredy Ossa Patiño" userId="c054c294c6a3f869" providerId="LiveId" clId="{D1978B54-2F77-4848-AF68-EC2C043DDFCA}" dt="2025-05-31T15:39:30.098" v="39" actId="26606"/>
          <ac:spMkLst>
            <pc:docMk/>
            <pc:sldMk cId="3847012820" sldId="270"/>
            <ac:spMk id="2" creationId="{B5A60435-A404-C220-09CD-374540DFAF84}"/>
          </ac:spMkLst>
        </pc:spChg>
        <pc:spChg chg="add del">
          <ac:chgData name="Jhon Fredy Ossa Patiño" userId="c054c294c6a3f869" providerId="LiveId" clId="{D1978B54-2F77-4848-AF68-EC2C043DDFCA}" dt="2025-05-31T15:39:30.098" v="39" actId="26606"/>
          <ac:spMkLst>
            <pc:docMk/>
            <pc:sldMk cId="3847012820" sldId="270"/>
            <ac:spMk id="10" creationId="{7ADD6C35-4B10-4BFC-BAD6-56B49A790F4B}"/>
          </ac:spMkLst>
        </pc:spChg>
        <pc:grpChg chg="add del">
          <ac:chgData name="Jhon Fredy Ossa Patiño" userId="c054c294c6a3f869" providerId="LiveId" clId="{D1978B54-2F77-4848-AF68-EC2C043DDFCA}" dt="2025-05-31T15:39:30.098" v="39" actId="26606"/>
          <ac:grpSpMkLst>
            <pc:docMk/>
            <pc:sldMk cId="3847012820" sldId="270"/>
            <ac:grpSpMk id="12" creationId="{32AFDD1C-2418-460A-B0D3-EEF55EC823F5}"/>
          </ac:grpSpMkLst>
        </pc:grpChg>
        <pc:grpChg chg="add del">
          <ac:chgData name="Jhon Fredy Ossa Patiño" userId="c054c294c6a3f869" providerId="LiveId" clId="{D1978B54-2F77-4848-AF68-EC2C043DDFCA}" dt="2025-05-31T15:39:30.098" v="39" actId="26606"/>
          <ac:grpSpMkLst>
            <pc:docMk/>
            <pc:sldMk cId="3847012820" sldId="270"/>
            <ac:grpSpMk id="18" creationId="{61D22245-3D67-419C-A6B5-DD0EB0D83990}"/>
          </ac:grpSpMkLst>
        </pc:grpChg>
        <pc:picChg chg="add mod ord">
          <ac:chgData name="Jhon Fredy Ossa Patiño" userId="c054c294c6a3f869" providerId="LiveId" clId="{D1978B54-2F77-4848-AF68-EC2C043DDFCA}" dt="2025-05-31T15:39:30.098" v="39" actId="26606"/>
          <ac:picMkLst>
            <pc:docMk/>
            <pc:sldMk cId="3847012820" sldId="270"/>
            <ac:picMk id="4" creationId="{A6985D53-3BF3-F1D5-3C76-2BB2F8B5D703}"/>
          </ac:picMkLst>
        </pc:picChg>
        <pc:picChg chg="add mod">
          <ac:chgData name="Jhon Fredy Ossa Patiño" userId="c054c294c6a3f869" providerId="LiveId" clId="{D1978B54-2F77-4848-AF68-EC2C043DDFCA}" dt="2025-05-31T15:39:30.098" v="39" actId="26606"/>
          <ac:picMkLst>
            <pc:docMk/>
            <pc:sldMk cId="3847012820" sldId="270"/>
            <ac:picMk id="5" creationId="{78689683-BBD4-32D9-E31B-6A140F3C38A3}"/>
          </ac:picMkLst>
        </pc:picChg>
      </pc:sldChg>
      <pc:sldChg chg="modSp new del mod">
        <pc:chgData name="Jhon Fredy Ossa Patiño" userId="c054c294c6a3f869" providerId="LiveId" clId="{D1978B54-2F77-4848-AF68-EC2C043DDFCA}" dt="2025-05-31T15:43:15.371" v="58" actId="2696"/>
        <pc:sldMkLst>
          <pc:docMk/>
          <pc:sldMk cId="1233252737" sldId="271"/>
        </pc:sldMkLst>
        <pc:spChg chg="mod">
          <ac:chgData name="Jhon Fredy Ossa Patiño" userId="c054c294c6a3f869" providerId="LiveId" clId="{D1978B54-2F77-4848-AF68-EC2C043DDFCA}" dt="2025-05-31T15:42:56.452" v="57" actId="313"/>
          <ac:spMkLst>
            <pc:docMk/>
            <pc:sldMk cId="1233252737" sldId="271"/>
            <ac:spMk id="2" creationId="{2587C406-1033-AC51-57D7-15881902116C}"/>
          </ac:spMkLst>
        </pc:spChg>
      </pc:sldChg>
      <pc:sldChg chg="addSp delSp modSp new mod">
        <pc:chgData name="Jhon Fredy Ossa Patiño" userId="c054c294c6a3f869" providerId="LiveId" clId="{D1978B54-2F77-4848-AF68-EC2C043DDFCA}" dt="2025-05-31T19:14:30.716" v="3589" actId="1076"/>
        <pc:sldMkLst>
          <pc:docMk/>
          <pc:sldMk cId="3516856053" sldId="271"/>
        </pc:sldMkLst>
        <pc:spChg chg="mod">
          <ac:chgData name="Jhon Fredy Ossa Patiño" userId="c054c294c6a3f869" providerId="LiveId" clId="{D1978B54-2F77-4848-AF68-EC2C043DDFCA}" dt="2025-05-31T15:44:58.828" v="75" actId="27636"/>
          <ac:spMkLst>
            <pc:docMk/>
            <pc:sldMk cId="3516856053" sldId="271"/>
            <ac:spMk id="2" creationId="{0A1DA919-2214-A080-682F-35C5CD13B58D}"/>
          </ac:spMkLst>
        </pc:spChg>
        <pc:spChg chg="mod">
          <ac:chgData name="Jhon Fredy Ossa Patiño" userId="c054c294c6a3f869" providerId="LiveId" clId="{D1978B54-2F77-4848-AF68-EC2C043DDFCA}" dt="2025-05-31T15:52:42.938" v="97" actId="113"/>
          <ac:spMkLst>
            <pc:docMk/>
            <pc:sldMk cId="3516856053" sldId="271"/>
            <ac:spMk id="3" creationId="{B3BE03B1-9C61-D8E5-0838-F06531FBDC73}"/>
          </ac:spMkLst>
        </pc:spChg>
        <pc:picChg chg="add mod">
          <ac:chgData name="Jhon Fredy Ossa Patiño" userId="c054c294c6a3f869" providerId="LiveId" clId="{D1978B54-2F77-4848-AF68-EC2C043DDFCA}" dt="2025-05-31T15:45:35.998" v="81"/>
          <ac:picMkLst>
            <pc:docMk/>
            <pc:sldMk cId="3516856053" sldId="271"/>
            <ac:picMk id="4" creationId="{0CB479C0-29A0-953D-15B7-8E6059195CAE}"/>
          </ac:picMkLst>
        </pc:picChg>
        <pc:picChg chg="add del mod">
          <ac:chgData name="Jhon Fredy Ossa Patiño" userId="c054c294c6a3f869" providerId="LiveId" clId="{D1978B54-2F77-4848-AF68-EC2C043DDFCA}" dt="2025-05-31T15:50:15.464" v="87" actId="478"/>
          <ac:picMkLst>
            <pc:docMk/>
            <pc:sldMk cId="3516856053" sldId="271"/>
            <ac:picMk id="6" creationId="{4EF2F815-D00A-A49C-EDA8-7C61EEABE2D9}"/>
          </ac:picMkLst>
        </pc:picChg>
        <pc:picChg chg="add del mod">
          <ac:chgData name="Jhon Fredy Ossa Patiño" userId="c054c294c6a3f869" providerId="LiveId" clId="{D1978B54-2F77-4848-AF68-EC2C043DDFCA}" dt="2025-05-31T15:52:17.739" v="94" actId="478"/>
          <ac:picMkLst>
            <pc:docMk/>
            <pc:sldMk cId="3516856053" sldId="271"/>
            <ac:picMk id="8" creationId="{0048B387-5F0A-5FA6-096A-C1371CA2D03B}"/>
          </ac:picMkLst>
        </pc:picChg>
        <pc:picChg chg="add mod">
          <ac:chgData name="Jhon Fredy Ossa Patiño" userId="c054c294c6a3f869" providerId="LiveId" clId="{D1978B54-2F77-4848-AF68-EC2C043DDFCA}" dt="2025-05-31T19:14:30.716" v="3589" actId="1076"/>
          <ac:picMkLst>
            <pc:docMk/>
            <pc:sldMk cId="3516856053" sldId="271"/>
            <ac:picMk id="10" creationId="{CF8082C2-4B29-3E40-7B9C-EAE041A49A3A}"/>
          </ac:picMkLst>
        </pc:picChg>
      </pc:sldChg>
      <pc:sldChg chg="addSp delSp modSp new mod">
        <pc:chgData name="Jhon Fredy Ossa Patiño" userId="c054c294c6a3f869" providerId="LiveId" clId="{D1978B54-2F77-4848-AF68-EC2C043DDFCA}" dt="2025-05-31T16:30:58.291" v="585" actId="255"/>
        <pc:sldMkLst>
          <pc:docMk/>
          <pc:sldMk cId="1690130475" sldId="272"/>
        </pc:sldMkLst>
        <pc:spChg chg="mod">
          <ac:chgData name="Jhon Fredy Ossa Patiño" userId="c054c294c6a3f869" providerId="LiveId" clId="{D1978B54-2F77-4848-AF68-EC2C043DDFCA}" dt="2025-05-31T16:30:58.291" v="585" actId="255"/>
          <ac:spMkLst>
            <pc:docMk/>
            <pc:sldMk cId="1690130475" sldId="272"/>
            <ac:spMk id="2" creationId="{B24FEE53-A1E3-0769-45B4-5AE9B371014E}"/>
          </ac:spMkLst>
        </pc:spChg>
        <pc:spChg chg="mod">
          <ac:chgData name="Jhon Fredy Ossa Patiño" userId="c054c294c6a3f869" providerId="LiveId" clId="{D1978B54-2F77-4848-AF68-EC2C043DDFCA}" dt="2025-05-31T16:17:27.083" v="412" actId="255"/>
          <ac:spMkLst>
            <pc:docMk/>
            <pc:sldMk cId="1690130475" sldId="272"/>
            <ac:spMk id="3" creationId="{86C21203-B979-E735-13D2-560E5ECDF843}"/>
          </ac:spMkLst>
        </pc:spChg>
        <pc:spChg chg="add mod">
          <ac:chgData name="Jhon Fredy Ossa Patiño" userId="c054c294c6a3f869" providerId="LiveId" clId="{D1978B54-2F77-4848-AF68-EC2C043DDFCA}" dt="2025-05-31T16:30:53.706" v="584" actId="255"/>
          <ac:spMkLst>
            <pc:docMk/>
            <pc:sldMk cId="1690130475" sldId="272"/>
            <ac:spMk id="5" creationId="{9E3045C5-0770-2BD7-4F45-ED97FD762B8C}"/>
          </ac:spMkLst>
        </pc:spChg>
        <pc:spChg chg="add mod">
          <ac:chgData name="Jhon Fredy Ossa Patiño" userId="c054c294c6a3f869" providerId="LiveId" clId="{D1978B54-2F77-4848-AF68-EC2C043DDFCA}" dt="2025-05-31T16:17:36.687" v="413" actId="255"/>
          <ac:spMkLst>
            <pc:docMk/>
            <pc:sldMk cId="1690130475" sldId="272"/>
            <ac:spMk id="6" creationId="{1C1DD463-39C1-889A-F8B3-13F253019C29}"/>
          </ac:spMkLst>
        </pc:spChg>
        <pc:spChg chg="add del">
          <ac:chgData name="Jhon Fredy Ossa Patiño" userId="c054c294c6a3f869" providerId="LiveId" clId="{D1978B54-2F77-4848-AF68-EC2C043DDFCA}" dt="2025-05-31T16:03:51.105" v="287" actId="22"/>
          <ac:spMkLst>
            <pc:docMk/>
            <pc:sldMk cId="1690130475" sldId="272"/>
            <ac:spMk id="8" creationId="{0807A776-DAE8-BE2B-C3CC-129047A82D2F}"/>
          </ac:spMkLst>
        </pc:spChg>
        <pc:picChg chg="add mod">
          <ac:chgData name="Jhon Fredy Ossa Patiño" userId="c054c294c6a3f869" providerId="LiveId" clId="{D1978B54-2F77-4848-AF68-EC2C043DDFCA}" dt="2025-05-31T15:54:07.320" v="99"/>
          <ac:picMkLst>
            <pc:docMk/>
            <pc:sldMk cId="1690130475" sldId="272"/>
            <ac:picMk id="4" creationId="{4B35C7B0-BD3F-E950-2719-9D8367119C52}"/>
          </ac:picMkLst>
        </pc:picChg>
        <pc:picChg chg="add mod">
          <ac:chgData name="Jhon Fredy Ossa Patiño" userId="c054c294c6a3f869" providerId="LiveId" clId="{D1978B54-2F77-4848-AF68-EC2C043DDFCA}" dt="2025-05-31T16:18:07.520" v="425" actId="1035"/>
          <ac:picMkLst>
            <pc:docMk/>
            <pc:sldMk cId="1690130475" sldId="272"/>
            <ac:picMk id="10" creationId="{0F231FDA-0A59-5084-B532-D44E469E164F}"/>
          </ac:picMkLst>
        </pc:picChg>
      </pc:sldChg>
      <pc:sldChg chg="addSp modSp new mod">
        <pc:chgData name="Jhon Fredy Ossa Patiño" userId="c054c294c6a3f869" providerId="LiveId" clId="{D1978B54-2F77-4848-AF68-EC2C043DDFCA}" dt="2025-05-31T16:26:42.813" v="571" actId="120"/>
        <pc:sldMkLst>
          <pc:docMk/>
          <pc:sldMk cId="1633660020" sldId="273"/>
        </pc:sldMkLst>
        <pc:spChg chg="mod">
          <ac:chgData name="Jhon Fredy Ossa Patiño" userId="c054c294c6a3f869" providerId="LiveId" clId="{D1978B54-2F77-4848-AF68-EC2C043DDFCA}" dt="2025-05-31T16:25:05.122" v="527" actId="1035"/>
          <ac:spMkLst>
            <pc:docMk/>
            <pc:sldMk cId="1633660020" sldId="273"/>
            <ac:spMk id="2" creationId="{3B8C031D-7BD3-0A09-C3A7-6A593257CE48}"/>
          </ac:spMkLst>
        </pc:spChg>
        <pc:spChg chg="mod">
          <ac:chgData name="Jhon Fredy Ossa Patiño" userId="c054c294c6a3f869" providerId="LiveId" clId="{D1978B54-2F77-4848-AF68-EC2C043DDFCA}" dt="2025-05-31T16:25:35.351" v="536" actId="255"/>
          <ac:spMkLst>
            <pc:docMk/>
            <pc:sldMk cId="1633660020" sldId="273"/>
            <ac:spMk id="3" creationId="{D20497CF-6FD1-B42E-070E-9F338761FDF2}"/>
          </ac:spMkLst>
        </pc:spChg>
        <pc:spChg chg="add mod">
          <ac:chgData name="Jhon Fredy Ossa Patiño" userId="c054c294c6a3f869" providerId="LiveId" clId="{D1978B54-2F77-4848-AF68-EC2C043DDFCA}" dt="2025-05-31T16:24:33.410" v="507" actId="1076"/>
          <ac:spMkLst>
            <pc:docMk/>
            <pc:sldMk cId="1633660020" sldId="273"/>
            <ac:spMk id="6" creationId="{80AD4573-4A46-F880-0F4B-7D50A266C0BC}"/>
          </ac:spMkLst>
        </pc:spChg>
        <pc:spChg chg="add mod">
          <ac:chgData name="Jhon Fredy Ossa Patiño" userId="c054c294c6a3f869" providerId="LiveId" clId="{D1978B54-2F77-4848-AF68-EC2C043DDFCA}" dt="2025-05-31T16:26:42.813" v="571" actId="120"/>
          <ac:spMkLst>
            <pc:docMk/>
            <pc:sldMk cId="1633660020" sldId="273"/>
            <ac:spMk id="7" creationId="{1DFF3C25-FDF7-7D79-539B-1BA1CFFA98D1}"/>
          </ac:spMkLst>
        </pc:spChg>
        <pc:graphicFrameChg chg="add mod modGraphic">
          <ac:chgData name="Jhon Fredy Ossa Patiño" userId="c054c294c6a3f869" providerId="LiveId" clId="{D1978B54-2F77-4848-AF68-EC2C043DDFCA}" dt="2025-05-31T16:25:39.832" v="550" actId="1036"/>
          <ac:graphicFrameMkLst>
            <pc:docMk/>
            <pc:sldMk cId="1633660020" sldId="273"/>
            <ac:graphicFrameMk id="5" creationId="{1067C26E-9845-28C2-D4DC-579DE4CB0F48}"/>
          </ac:graphicFrameMkLst>
        </pc:graphicFrameChg>
        <pc:picChg chg="add mod">
          <ac:chgData name="Jhon Fredy Ossa Patiño" userId="c054c294c6a3f869" providerId="LiveId" clId="{D1978B54-2F77-4848-AF68-EC2C043DDFCA}" dt="2025-05-31T16:08:03.184" v="319"/>
          <ac:picMkLst>
            <pc:docMk/>
            <pc:sldMk cId="1633660020" sldId="273"/>
            <ac:picMk id="4" creationId="{10C653DA-DCC1-6BDE-1D76-DCF7A9135290}"/>
          </ac:picMkLst>
        </pc:picChg>
      </pc:sldChg>
      <pc:sldChg chg="addSp modSp new mod">
        <pc:chgData name="Jhon Fredy Ossa Patiño" userId="c054c294c6a3f869" providerId="LiveId" clId="{D1978B54-2F77-4848-AF68-EC2C043DDFCA}" dt="2025-05-31T16:50:37.228" v="812" actId="27636"/>
        <pc:sldMkLst>
          <pc:docMk/>
          <pc:sldMk cId="624697120" sldId="274"/>
        </pc:sldMkLst>
        <pc:spChg chg="mod">
          <ac:chgData name="Jhon Fredy Ossa Patiño" userId="c054c294c6a3f869" providerId="LiveId" clId="{D1978B54-2F77-4848-AF68-EC2C043DDFCA}" dt="2025-05-31T16:31:10.335" v="586" actId="255"/>
          <ac:spMkLst>
            <pc:docMk/>
            <pc:sldMk cId="624697120" sldId="274"/>
            <ac:spMk id="2" creationId="{72C53D3D-D727-FA71-9344-6999C523AD04}"/>
          </ac:spMkLst>
        </pc:spChg>
        <pc:spChg chg="mod">
          <ac:chgData name="Jhon Fredy Ossa Patiño" userId="c054c294c6a3f869" providerId="LiveId" clId="{D1978B54-2F77-4848-AF68-EC2C043DDFCA}" dt="2025-05-31T16:50:37.228" v="812" actId="27636"/>
          <ac:spMkLst>
            <pc:docMk/>
            <pc:sldMk cId="624697120" sldId="274"/>
            <ac:spMk id="3" creationId="{55680EDF-4DF2-24F2-C08A-DCE9FD102079}"/>
          </ac:spMkLst>
        </pc:spChg>
        <pc:graphicFrameChg chg="add mod modGraphic">
          <ac:chgData name="Jhon Fredy Ossa Patiño" userId="c054c294c6a3f869" providerId="LiveId" clId="{D1978B54-2F77-4848-AF68-EC2C043DDFCA}" dt="2025-05-31T16:46:51.986" v="780" actId="1036"/>
          <ac:graphicFrameMkLst>
            <pc:docMk/>
            <pc:sldMk cId="624697120" sldId="274"/>
            <ac:graphicFrameMk id="5" creationId="{27456AAD-1E13-C812-9A28-5CE28113ABDC}"/>
          </ac:graphicFrameMkLst>
        </pc:graphicFrameChg>
        <pc:picChg chg="add mod">
          <ac:chgData name="Jhon Fredy Ossa Patiño" userId="c054c294c6a3f869" providerId="LiveId" clId="{D1978B54-2F77-4848-AF68-EC2C043DDFCA}" dt="2025-05-31T16:28:58.182" v="573"/>
          <ac:picMkLst>
            <pc:docMk/>
            <pc:sldMk cId="624697120" sldId="274"/>
            <ac:picMk id="4" creationId="{BBEE7133-E5EB-5AEB-5925-7BD2F8F1FCBD}"/>
          </ac:picMkLst>
        </pc:picChg>
      </pc:sldChg>
      <pc:sldChg chg="addSp modSp new mod">
        <pc:chgData name="Jhon Fredy Ossa Patiño" userId="c054c294c6a3f869" providerId="LiveId" clId="{D1978B54-2F77-4848-AF68-EC2C043DDFCA}" dt="2025-05-31T17:18:44.479" v="957" actId="207"/>
        <pc:sldMkLst>
          <pc:docMk/>
          <pc:sldMk cId="3838694316" sldId="275"/>
        </pc:sldMkLst>
        <pc:spChg chg="mod">
          <ac:chgData name="Jhon Fredy Ossa Patiño" userId="c054c294c6a3f869" providerId="LiveId" clId="{D1978B54-2F77-4848-AF68-EC2C043DDFCA}" dt="2025-05-31T16:53:37.260" v="838" actId="113"/>
          <ac:spMkLst>
            <pc:docMk/>
            <pc:sldMk cId="3838694316" sldId="275"/>
            <ac:spMk id="2" creationId="{5DB58479-F179-BCA2-4AAB-4D8DBB6C9896}"/>
          </ac:spMkLst>
        </pc:spChg>
        <pc:spChg chg="mod">
          <ac:chgData name="Jhon Fredy Ossa Patiño" userId="c054c294c6a3f869" providerId="LiveId" clId="{D1978B54-2F77-4848-AF68-EC2C043DDFCA}" dt="2025-05-31T16:59:07.478" v="903" actId="255"/>
          <ac:spMkLst>
            <pc:docMk/>
            <pc:sldMk cId="3838694316" sldId="275"/>
            <ac:spMk id="3" creationId="{496D9F29-BFAB-F198-F08E-085433AD4E3B}"/>
          </ac:spMkLst>
        </pc:spChg>
        <pc:graphicFrameChg chg="add mod">
          <ac:chgData name="Jhon Fredy Ossa Patiño" userId="c054c294c6a3f869" providerId="LiveId" clId="{D1978B54-2F77-4848-AF68-EC2C043DDFCA}" dt="2025-05-31T17:18:44.479" v="957" actId="207"/>
          <ac:graphicFrameMkLst>
            <pc:docMk/>
            <pc:sldMk cId="3838694316" sldId="275"/>
            <ac:graphicFrameMk id="5" creationId="{0A82C887-6756-7B80-63FB-9C42A9582D52}"/>
          </ac:graphicFrameMkLst>
        </pc:graphicFrameChg>
        <pc:graphicFrameChg chg="add mod">
          <ac:chgData name="Jhon Fredy Ossa Patiño" userId="c054c294c6a3f869" providerId="LiveId" clId="{D1978B54-2F77-4848-AF68-EC2C043DDFCA}" dt="2025-05-31T17:01:19.385" v="928" actId="20577"/>
          <ac:graphicFrameMkLst>
            <pc:docMk/>
            <pc:sldMk cId="3838694316" sldId="275"/>
            <ac:graphicFrameMk id="6" creationId="{EC112C2C-649E-870C-602C-5C8C60B255B0}"/>
          </ac:graphicFrameMkLst>
        </pc:graphicFrameChg>
        <pc:graphicFrameChg chg="add mod">
          <ac:chgData name="Jhon Fredy Ossa Patiño" userId="c054c294c6a3f869" providerId="LiveId" clId="{D1978B54-2F77-4848-AF68-EC2C043DDFCA}" dt="2025-05-31T17:00:01.296" v="918" actId="14100"/>
          <ac:graphicFrameMkLst>
            <pc:docMk/>
            <pc:sldMk cId="3838694316" sldId="275"/>
            <ac:graphicFrameMk id="7" creationId="{7E7C4FFE-0051-791F-AF37-6B50EEBA93CB}"/>
          </ac:graphicFrameMkLst>
        </pc:graphicFrameChg>
        <pc:picChg chg="add mod">
          <ac:chgData name="Jhon Fredy Ossa Patiño" userId="c054c294c6a3f869" providerId="LiveId" clId="{D1978B54-2F77-4848-AF68-EC2C043DDFCA}" dt="2025-05-31T16:52:44.866" v="832"/>
          <ac:picMkLst>
            <pc:docMk/>
            <pc:sldMk cId="3838694316" sldId="275"/>
            <ac:picMk id="4" creationId="{8D7F4ECC-6C06-59F5-E919-C0EB4D0CBAB6}"/>
          </ac:picMkLst>
        </pc:picChg>
      </pc:sldChg>
      <pc:sldChg chg="addSp delSp modSp new mod">
        <pc:chgData name="Jhon Fredy Ossa Patiño" userId="c054c294c6a3f869" providerId="LiveId" clId="{D1978B54-2F77-4848-AF68-EC2C043DDFCA}" dt="2025-05-31T17:18:09.003" v="956" actId="113"/>
        <pc:sldMkLst>
          <pc:docMk/>
          <pc:sldMk cId="963927654" sldId="276"/>
        </pc:sldMkLst>
        <pc:spChg chg="mod">
          <ac:chgData name="Jhon Fredy Ossa Patiño" userId="c054c294c6a3f869" providerId="LiveId" clId="{D1978B54-2F77-4848-AF68-EC2C043DDFCA}" dt="2025-05-31T17:10:52.863" v="932" actId="255"/>
          <ac:spMkLst>
            <pc:docMk/>
            <pc:sldMk cId="963927654" sldId="276"/>
            <ac:spMk id="2" creationId="{4C975B29-4060-D041-C774-54B0B3544720}"/>
          </ac:spMkLst>
        </pc:spChg>
        <pc:graphicFrameChg chg="add del mod">
          <ac:chgData name="Jhon Fredy Ossa Patiño" userId="c054c294c6a3f869" providerId="LiveId" clId="{D1978B54-2F77-4848-AF68-EC2C043DDFCA}" dt="2025-05-31T17:11:57.117" v="942" actId="478"/>
          <ac:graphicFrameMkLst>
            <pc:docMk/>
            <pc:sldMk cId="963927654" sldId="276"/>
            <ac:graphicFrameMk id="4" creationId="{3A6000A8-9F68-7A58-DD3C-D77315DCD8A4}"/>
          </ac:graphicFrameMkLst>
        </pc:graphicFrameChg>
        <pc:graphicFrameChg chg="add mod">
          <ac:chgData name="Jhon Fredy Ossa Patiño" userId="c054c294c6a3f869" providerId="LiveId" clId="{D1978B54-2F77-4848-AF68-EC2C043DDFCA}" dt="2025-05-31T17:18:09.003" v="956" actId="113"/>
          <ac:graphicFrameMkLst>
            <pc:docMk/>
            <pc:sldMk cId="963927654" sldId="276"/>
            <ac:graphicFrameMk id="5" creationId="{678510E6-3BE7-647D-B02D-633C77982469}"/>
          </ac:graphicFrameMkLst>
        </pc:graphicFrameChg>
        <pc:graphicFrameChg chg="add mod">
          <ac:chgData name="Jhon Fredy Ossa Patiño" userId="c054c294c6a3f869" providerId="LiveId" clId="{D1978B54-2F77-4848-AF68-EC2C043DDFCA}" dt="2025-05-31T17:17:57.048" v="953" actId="14100"/>
          <ac:graphicFrameMkLst>
            <pc:docMk/>
            <pc:sldMk cId="963927654" sldId="276"/>
            <ac:graphicFrameMk id="6" creationId="{7269A115-B3FC-4A31-9189-B5AEC8DF9662}"/>
          </ac:graphicFrameMkLst>
        </pc:graphicFrameChg>
        <pc:picChg chg="add mod">
          <ac:chgData name="Jhon Fredy Ossa Patiño" userId="c054c294c6a3f869" providerId="LiveId" clId="{D1978B54-2F77-4848-AF68-EC2C043DDFCA}" dt="2025-05-31T17:10:39.483" v="930"/>
          <ac:picMkLst>
            <pc:docMk/>
            <pc:sldMk cId="963927654" sldId="276"/>
            <ac:picMk id="3" creationId="{477C6BCC-4DED-A1EE-85F0-3710E2742DED}"/>
          </ac:picMkLst>
        </pc:picChg>
      </pc:sldChg>
      <pc:sldChg chg="addSp delSp modSp new mod setBg">
        <pc:chgData name="Jhon Fredy Ossa Patiño" userId="c054c294c6a3f869" providerId="LiveId" clId="{D1978B54-2F77-4848-AF68-EC2C043DDFCA}" dt="2025-05-31T17:44:42.292" v="2165" actId="1035"/>
        <pc:sldMkLst>
          <pc:docMk/>
          <pc:sldMk cId="4015246323" sldId="277"/>
        </pc:sldMkLst>
        <pc:spChg chg="mod">
          <ac:chgData name="Jhon Fredy Ossa Patiño" userId="c054c294c6a3f869" providerId="LiveId" clId="{D1978B54-2F77-4848-AF68-EC2C043DDFCA}" dt="2025-05-31T17:43:30.409" v="2152" actId="26606"/>
          <ac:spMkLst>
            <pc:docMk/>
            <pc:sldMk cId="4015246323" sldId="277"/>
            <ac:spMk id="2" creationId="{17DD2D2D-0BD6-0D61-E9FB-BC8979F6CCC6}"/>
          </ac:spMkLst>
        </pc:spChg>
        <pc:spChg chg="mod ord">
          <ac:chgData name="Jhon Fredy Ossa Patiño" userId="c054c294c6a3f869" providerId="LiveId" clId="{D1978B54-2F77-4848-AF68-EC2C043DDFCA}" dt="2025-05-31T17:44:05.155" v="2162" actId="27636"/>
          <ac:spMkLst>
            <pc:docMk/>
            <pc:sldMk cId="4015246323" sldId="277"/>
            <ac:spMk id="3" creationId="{B06A5BFD-B4BA-55FD-E889-FDFCA58CAB0D}"/>
          </ac:spMkLst>
        </pc:spChg>
        <pc:spChg chg="add del">
          <ac:chgData name="Jhon Fredy Ossa Patiño" userId="c054c294c6a3f869" providerId="LiveId" clId="{D1978B54-2F77-4848-AF68-EC2C043DDFCA}" dt="2025-05-31T17:43:30.409" v="2152" actId="26606"/>
          <ac:spMkLst>
            <pc:docMk/>
            <pc:sldMk cId="4015246323" sldId="277"/>
            <ac:spMk id="11" creationId="{BF0F4E97-E194-4493-885A-6C7C34A446DB}"/>
          </ac:spMkLst>
        </pc:spChg>
        <pc:spChg chg="add del">
          <ac:chgData name="Jhon Fredy Ossa Patiño" userId="c054c294c6a3f869" providerId="LiveId" clId="{D1978B54-2F77-4848-AF68-EC2C043DDFCA}" dt="2025-05-31T17:43:30.409" v="2152" actId="26606"/>
          <ac:spMkLst>
            <pc:docMk/>
            <pc:sldMk cId="4015246323" sldId="277"/>
            <ac:spMk id="13" creationId="{9CF7FE1C-8BC5-4B0C-A2BC-93AB72C90FDD}"/>
          </ac:spMkLst>
        </pc:spChg>
        <pc:picChg chg="add del mod ord">
          <ac:chgData name="Jhon Fredy Ossa Patiño" userId="c054c294c6a3f869" providerId="LiveId" clId="{D1978B54-2F77-4848-AF68-EC2C043DDFCA}" dt="2025-05-31T17:43:30.409" v="2152" actId="26606"/>
          <ac:picMkLst>
            <pc:docMk/>
            <pc:sldMk cId="4015246323" sldId="277"/>
            <ac:picMk id="4" creationId="{FE199109-58DF-21B3-0DC0-D1280988D98E}"/>
          </ac:picMkLst>
        </pc:picChg>
        <pc:picChg chg="add mod">
          <ac:chgData name="Jhon Fredy Ossa Patiño" userId="c054c294c6a3f869" providerId="LiveId" clId="{D1978B54-2F77-4848-AF68-EC2C043DDFCA}" dt="2025-05-31T17:44:42.292" v="2165" actId="1035"/>
          <ac:picMkLst>
            <pc:docMk/>
            <pc:sldMk cId="4015246323" sldId="277"/>
            <ac:picMk id="6" creationId="{37F24CFF-BFDC-6B12-9C0D-1D43A3D82B5D}"/>
          </ac:picMkLst>
        </pc:picChg>
        <pc:picChg chg="add mod">
          <ac:chgData name="Jhon Fredy Ossa Patiño" userId="c054c294c6a3f869" providerId="LiveId" clId="{D1978B54-2F77-4848-AF68-EC2C043DDFCA}" dt="2025-05-31T17:42:41.521" v="2137"/>
          <ac:picMkLst>
            <pc:docMk/>
            <pc:sldMk cId="4015246323" sldId="277"/>
            <ac:picMk id="7" creationId="{FB47EA21-C5F2-D8A4-832E-2BED5460C91C}"/>
          </ac:picMkLst>
        </pc:picChg>
      </pc:sldChg>
      <pc:sldChg chg="addSp modSp new mod">
        <pc:chgData name="Jhon Fredy Ossa Patiño" userId="c054c294c6a3f869" providerId="LiveId" clId="{D1978B54-2F77-4848-AF68-EC2C043DDFCA}" dt="2025-05-31T18:13:28.823" v="2445" actId="14734"/>
        <pc:sldMkLst>
          <pc:docMk/>
          <pc:sldMk cId="1155662811" sldId="278"/>
        </pc:sldMkLst>
        <pc:spChg chg="mod">
          <ac:chgData name="Jhon Fredy Ossa Patiño" userId="c054c294c6a3f869" providerId="LiveId" clId="{D1978B54-2F77-4848-AF68-EC2C043DDFCA}" dt="2025-05-31T17:54:00.327" v="2308" actId="255"/>
          <ac:spMkLst>
            <pc:docMk/>
            <pc:sldMk cId="1155662811" sldId="278"/>
            <ac:spMk id="2" creationId="{7F63C47A-318B-4D5D-0166-313320578154}"/>
          </ac:spMkLst>
        </pc:spChg>
        <pc:spChg chg="mod">
          <ac:chgData name="Jhon Fredy Ossa Patiño" userId="c054c294c6a3f869" providerId="LiveId" clId="{D1978B54-2F77-4848-AF68-EC2C043DDFCA}" dt="2025-05-31T18:12:55.493" v="2443" actId="20577"/>
          <ac:spMkLst>
            <pc:docMk/>
            <pc:sldMk cId="1155662811" sldId="278"/>
            <ac:spMk id="3" creationId="{F4A8B6A1-7D37-A5AE-1FE4-497728A76C56}"/>
          </ac:spMkLst>
        </pc:spChg>
        <pc:graphicFrameChg chg="add mod modGraphic">
          <ac:chgData name="Jhon Fredy Ossa Patiño" userId="c054c294c6a3f869" providerId="LiveId" clId="{D1978B54-2F77-4848-AF68-EC2C043DDFCA}" dt="2025-05-31T18:13:28.823" v="2445" actId="14734"/>
          <ac:graphicFrameMkLst>
            <pc:docMk/>
            <pc:sldMk cId="1155662811" sldId="278"/>
            <ac:graphicFrameMk id="7" creationId="{1F25265C-5805-DD36-4E0F-C1A26D69C82C}"/>
          </ac:graphicFrameMkLst>
        </pc:graphicFrameChg>
        <pc:picChg chg="add mod">
          <ac:chgData name="Jhon Fredy Ossa Patiño" userId="c054c294c6a3f869" providerId="LiveId" clId="{D1978B54-2F77-4848-AF68-EC2C043DDFCA}" dt="2025-05-31T17:47:05.843" v="2200"/>
          <ac:picMkLst>
            <pc:docMk/>
            <pc:sldMk cId="1155662811" sldId="278"/>
            <ac:picMk id="4" creationId="{55CFFF9E-3355-1C5B-5E6B-D4FD351B2F1C}"/>
          </ac:picMkLst>
        </pc:picChg>
        <pc:picChg chg="add mod">
          <ac:chgData name="Jhon Fredy Ossa Patiño" userId="c054c294c6a3f869" providerId="LiveId" clId="{D1978B54-2F77-4848-AF68-EC2C043DDFCA}" dt="2025-05-31T17:56:06.808" v="2334" actId="14100"/>
          <ac:picMkLst>
            <pc:docMk/>
            <pc:sldMk cId="1155662811" sldId="278"/>
            <ac:picMk id="6" creationId="{CBCFAF55-1E87-0658-B0A0-FB0F0AE34263}"/>
          </ac:picMkLst>
        </pc:picChg>
      </pc:sldChg>
      <pc:sldChg chg="addSp delSp modSp new mod">
        <pc:chgData name="Jhon Fredy Ossa Patiño" userId="c054c294c6a3f869" providerId="LiveId" clId="{D1978B54-2F77-4848-AF68-EC2C043DDFCA}" dt="2025-05-31T18:12:29.542" v="2440" actId="20577"/>
        <pc:sldMkLst>
          <pc:docMk/>
          <pc:sldMk cId="2142094103" sldId="279"/>
        </pc:sldMkLst>
        <pc:spChg chg="del">
          <ac:chgData name="Jhon Fredy Ossa Patiño" userId="c054c294c6a3f869" providerId="LiveId" clId="{D1978B54-2F77-4848-AF68-EC2C043DDFCA}" dt="2025-05-31T18:03:45.748" v="2374" actId="478"/>
          <ac:spMkLst>
            <pc:docMk/>
            <pc:sldMk cId="2142094103" sldId="279"/>
            <ac:spMk id="2" creationId="{25443824-E67E-122E-3E6D-C98C1F4F9148}"/>
          </ac:spMkLst>
        </pc:spChg>
        <pc:spChg chg="mod">
          <ac:chgData name="Jhon Fredy Ossa Patiño" userId="c054c294c6a3f869" providerId="LiveId" clId="{D1978B54-2F77-4848-AF68-EC2C043DDFCA}" dt="2025-05-31T18:12:29.542" v="2440" actId="20577"/>
          <ac:spMkLst>
            <pc:docMk/>
            <pc:sldMk cId="2142094103" sldId="279"/>
            <ac:spMk id="3" creationId="{B363E564-729E-4447-2DD9-7F67D3AE2190}"/>
          </ac:spMkLst>
        </pc:spChg>
        <pc:spChg chg="add mod">
          <ac:chgData name="Jhon Fredy Ossa Patiño" userId="c054c294c6a3f869" providerId="LiveId" clId="{D1978B54-2F77-4848-AF68-EC2C043DDFCA}" dt="2025-05-31T18:03:42.840" v="2373"/>
          <ac:spMkLst>
            <pc:docMk/>
            <pc:sldMk cId="2142094103" sldId="279"/>
            <ac:spMk id="5" creationId="{89EBE62B-820E-E3E1-7CD6-7B6672258DFC}"/>
          </ac:spMkLst>
        </pc:spChg>
        <pc:picChg chg="add mod">
          <ac:chgData name="Jhon Fredy Ossa Patiño" userId="c054c294c6a3f869" providerId="LiveId" clId="{D1978B54-2F77-4848-AF68-EC2C043DDFCA}" dt="2025-05-31T18:03:35.195" v="2372"/>
          <ac:picMkLst>
            <pc:docMk/>
            <pc:sldMk cId="2142094103" sldId="279"/>
            <ac:picMk id="4" creationId="{43439E12-66EE-F103-2428-6517A70F699C}"/>
          </ac:picMkLst>
        </pc:picChg>
        <pc:picChg chg="add mod">
          <ac:chgData name="Jhon Fredy Ossa Patiño" userId="c054c294c6a3f869" providerId="LiveId" clId="{D1978B54-2F77-4848-AF68-EC2C043DDFCA}" dt="2025-05-31T18:09:37.752" v="2419" actId="1076"/>
          <ac:picMkLst>
            <pc:docMk/>
            <pc:sldMk cId="2142094103" sldId="279"/>
            <ac:picMk id="7" creationId="{7B36F62D-6763-F23C-C54E-77E7751AA082}"/>
          </ac:picMkLst>
        </pc:picChg>
        <pc:picChg chg="add mod">
          <ac:chgData name="Jhon Fredy Ossa Patiño" userId="c054c294c6a3f869" providerId="LiveId" clId="{D1978B54-2F77-4848-AF68-EC2C043DDFCA}" dt="2025-05-31T18:10:04.126" v="2422" actId="14100"/>
          <ac:picMkLst>
            <pc:docMk/>
            <pc:sldMk cId="2142094103" sldId="279"/>
            <ac:picMk id="9" creationId="{7A1A2DC8-E9EE-BF6F-BCAD-A603E82FB2F8}"/>
          </ac:picMkLst>
        </pc:picChg>
      </pc:sldChg>
      <pc:sldChg chg="addSp delSp modSp new mod">
        <pc:chgData name="Jhon Fredy Ossa Patiño" userId="c054c294c6a3f869" providerId="LiveId" clId="{D1978B54-2F77-4848-AF68-EC2C043DDFCA}" dt="2025-05-31T18:43:09.696" v="3051" actId="14100"/>
        <pc:sldMkLst>
          <pc:docMk/>
          <pc:sldMk cId="3965406887" sldId="280"/>
        </pc:sldMkLst>
        <pc:spChg chg="del">
          <ac:chgData name="Jhon Fredy Ossa Patiño" userId="c054c294c6a3f869" providerId="LiveId" clId="{D1978B54-2F77-4848-AF68-EC2C043DDFCA}" dt="2025-05-31T18:14:20.150" v="2448" actId="478"/>
          <ac:spMkLst>
            <pc:docMk/>
            <pc:sldMk cId="3965406887" sldId="280"/>
            <ac:spMk id="2" creationId="{FDCAC17D-DDE5-4436-7D69-8C07C92A0F1B}"/>
          </ac:spMkLst>
        </pc:spChg>
        <pc:spChg chg="mod">
          <ac:chgData name="Jhon Fredy Ossa Patiño" userId="c054c294c6a3f869" providerId="LiveId" clId="{D1978B54-2F77-4848-AF68-EC2C043DDFCA}" dt="2025-05-31T18:18:40.078" v="2497" actId="123"/>
          <ac:spMkLst>
            <pc:docMk/>
            <pc:sldMk cId="3965406887" sldId="280"/>
            <ac:spMk id="3" creationId="{F3272C8D-EED8-AC9B-59B2-49A86B1D94A5}"/>
          </ac:spMkLst>
        </pc:spChg>
        <pc:spChg chg="add mod">
          <ac:chgData name="Jhon Fredy Ossa Patiño" userId="c054c294c6a3f869" providerId="LiveId" clId="{D1978B54-2F77-4848-AF68-EC2C043DDFCA}" dt="2025-05-31T18:14:10.500" v="2447"/>
          <ac:spMkLst>
            <pc:docMk/>
            <pc:sldMk cId="3965406887" sldId="280"/>
            <ac:spMk id="5" creationId="{AAC86863-86D4-C262-3EE7-4BD1944289FB}"/>
          </ac:spMkLst>
        </pc:spChg>
        <pc:picChg chg="add mod">
          <ac:chgData name="Jhon Fredy Ossa Patiño" userId="c054c294c6a3f869" providerId="LiveId" clId="{D1978B54-2F77-4848-AF68-EC2C043DDFCA}" dt="2025-05-31T18:14:04.317" v="2446"/>
          <ac:picMkLst>
            <pc:docMk/>
            <pc:sldMk cId="3965406887" sldId="280"/>
            <ac:picMk id="4" creationId="{D0D9B9B7-C708-B23A-E44C-53A43F3358AE}"/>
          </ac:picMkLst>
        </pc:picChg>
        <pc:picChg chg="add mod">
          <ac:chgData name="Jhon Fredy Ossa Patiño" userId="c054c294c6a3f869" providerId="LiveId" clId="{D1978B54-2F77-4848-AF68-EC2C043DDFCA}" dt="2025-05-31T18:43:09.696" v="3051" actId="14100"/>
          <ac:picMkLst>
            <pc:docMk/>
            <pc:sldMk cId="3965406887" sldId="280"/>
            <ac:picMk id="7" creationId="{B4F3B24F-1E16-1192-DDEC-A6688A670498}"/>
          </ac:picMkLst>
        </pc:picChg>
      </pc:sldChg>
      <pc:sldChg chg="addSp delSp modSp new mod">
        <pc:chgData name="Jhon Fredy Ossa Patiño" userId="c054c294c6a3f869" providerId="LiveId" clId="{D1978B54-2F77-4848-AF68-EC2C043DDFCA}" dt="2025-05-31T18:41:19.225" v="3025" actId="20577"/>
        <pc:sldMkLst>
          <pc:docMk/>
          <pc:sldMk cId="3521481445" sldId="281"/>
        </pc:sldMkLst>
        <pc:spChg chg="del">
          <ac:chgData name="Jhon Fredy Ossa Patiño" userId="c054c294c6a3f869" providerId="LiveId" clId="{D1978B54-2F77-4848-AF68-EC2C043DDFCA}" dt="2025-05-31T18:35:21.068" v="2780" actId="478"/>
          <ac:spMkLst>
            <pc:docMk/>
            <pc:sldMk cId="3521481445" sldId="281"/>
            <ac:spMk id="2" creationId="{901486B5-800C-CBE8-4536-B812B86027E8}"/>
          </ac:spMkLst>
        </pc:spChg>
        <pc:spChg chg="mod">
          <ac:chgData name="Jhon Fredy Ossa Patiño" userId="c054c294c6a3f869" providerId="LiveId" clId="{D1978B54-2F77-4848-AF68-EC2C043DDFCA}" dt="2025-05-31T18:41:19.225" v="3025" actId="20577"/>
          <ac:spMkLst>
            <pc:docMk/>
            <pc:sldMk cId="3521481445" sldId="281"/>
            <ac:spMk id="3" creationId="{F323256B-D411-DB73-6677-0B502315EBF6}"/>
          </ac:spMkLst>
        </pc:spChg>
        <pc:spChg chg="add mod">
          <ac:chgData name="Jhon Fredy Ossa Patiño" userId="c054c294c6a3f869" providerId="LiveId" clId="{D1978B54-2F77-4848-AF68-EC2C043DDFCA}" dt="2025-05-31T18:35:17.027" v="2779"/>
          <ac:spMkLst>
            <pc:docMk/>
            <pc:sldMk cId="3521481445" sldId="281"/>
            <ac:spMk id="5" creationId="{3B680BE5-BAEB-08C3-3EFE-9A716651E6A4}"/>
          </ac:spMkLst>
        </pc:spChg>
        <pc:picChg chg="add mod">
          <ac:chgData name="Jhon Fredy Ossa Patiño" userId="c054c294c6a3f869" providerId="LiveId" clId="{D1978B54-2F77-4848-AF68-EC2C043DDFCA}" dt="2025-05-31T18:35:08.943" v="2778"/>
          <ac:picMkLst>
            <pc:docMk/>
            <pc:sldMk cId="3521481445" sldId="281"/>
            <ac:picMk id="4" creationId="{A1A79285-F8A1-A592-66AE-3512733719C2}"/>
          </ac:picMkLst>
        </pc:picChg>
        <pc:picChg chg="add del mod">
          <ac:chgData name="Jhon Fredy Ossa Patiño" userId="c054c294c6a3f869" providerId="LiveId" clId="{D1978B54-2F77-4848-AF68-EC2C043DDFCA}" dt="2025-05-31T18:38:44.092" v="2870" actId="478"/>
          <ac:picMkLst>
            <pc:docMk/>
            <pc:sldMk cId="3521481445" sldId="281"/>
            <ac:picMk id="7" creationId="{40E340C8-AFDA-259B-07B0-3BC1C65B1112}"/>
          </ac:picMkLst>
        </pc:picChg>
        <pc:picChg chg="add mod">
          <ac:chgData name="Jhon Fredy Ossa Patiño" userId="c054c294c6a3f869" providerId="LiveId" clId="{D1978B54-2F77-4848-AF68-EC2C043DDFCA}" dt="2025-05-31T18:38:41.676" v="2869" actId="14100"/>
          <ac:picMkLst>
            <pc:docMk/>
            <pc:sldMk cId="3521481445" sldId="281"/>
            <ac:picMk id="9" creationId="{427E76B8-F03E-906E-32CF-A9A5FC7DF27A}"/>
          </ac:picMkLst>
        </pc:picChg>
        <pc:picChg chg="add mod">
          <ac:chgData name="Jhon Fredy Ossa Patiño" userId="c054c294c6a3f869" providerId="LiveId" clId="{D1978B54-2F77-4848-AF68-EC2C043DDFCA}" dt="2025-05-31T18:39:04.068" v="2872" actId="1076"/>
          <ac:picMkLst>
            <pc:docMk/>
            <pc:sldMk cId="3521481445" sldId="281"/>
            <ac:picMk id="11" creationId="{38065633-D929-2008-06FE-5637FD2F5BD6}"/>
          </ac:picMkLst>
        </pc:picChg>
      </pc:sldChg>
      <pc:sldChg chg="addSp delSp modSp new mod">
        <pc:chgData name="Jhon Fredy Ossa Patiño" userId="c054c294c6a3f869" providerId="LiveId" clId="{D1978B54-2F77-4848-AF68-EC2C043DDFCA}" dt="2025-05-31T18:46:28.537" v="3067" actId="255"/>
        <pc:sldMkLst>
          <pc:docMk/>
          <pc:sldMk cId="3697786946" sldId="282"/>
        </pc:sldMkLst>
        <pc:spChg chg="del">
          <ac:chgData name="Jhon Fredy Ossa Patiño" userId="c054c294c6a3f869" providerId="LiveId" clId="{D1978B54-2F77-4848-AF68-EC2C043DDFCA}" dt="2025-05-31T18:42:08.909" v="3029" actId="478"/>
          <ac:spMkLst>
            <pc:docMk/>
            <pc:sldMk cId="3697786946" sldId="282"/>
            <ac:spMk id="2" creationId="{910A4A67-4365-BA4B-5120-74C58C296298}"/>
          </ac:spMkLst>
        </pc:spChg>
        <pc:spChg chg="mod">
          <ac:chgData name="Jhon Fredy Ossa Patiño" userId="c054c294c6a3f869" providerId="LiveId" clId="{D1978B54-2F77-4848-AF68-EC2C043DDFCA}" dt="2025-05-31T18:46:28.537" v="3067" actId="255"/>
          <ac:spMkLst>
            <pc:docMk/>
            <pc:sldMk cId="3697786946" sldId="282"/>
            <ac:spMk id="3" creationId="{9CB830DB-7317-5F2D-64B5-3DD8A073C525}"/>
          </ac:spMkLst>
        </pc:spChg>
        <pc:spChg chg="add mod">
          <ac:chgData name="Jhon Fredy Ossa Patiño" userId="c054c294c6a3f869" providerId="LiveId" clId="{D1978B54-2F77-4848-AF68-EC2C043DDFCA}" dt="2025-05-31T18:42:06.065" v="3028"/>
          <ac:spMkLst>
            <pc:docMk/>
            <pc:sldMk cId="3697786946" sldId="282"/>
            <ac:spMk id="5" creationId="{11320338-129B-38D6-BF8F-3CFDFE559FD0}"/>
          </ac:spMkLst>
        </pc:spChg>
        <pc:picChg chg="add mod">
          <ac:chgData name="Jhon Fredy Ossa Patiño" userId="c054c294c6a3f869" providerId="LiveId" clId="{D1978B54-2F77-4848-AF68-EC2C043DDFCA}" dt="2025-05-31T18:41:58.240" v="3027"/>
          <ac:picMkLst>
            <pc:docMk/>
            <pc:sldMk cId="3697786946" sldId="282"/>
            <ac:picMk id="4" creationId="{195948EA-142E-2270-FF93-62D3FFC9EFA3}"/>
          </ac:picMkLst>
        </pc:picChg>
        <pc:picChg chg="add mod">
          <ac:chgData name="Jhon Fredy Ossa Patiño" userId="c054c294c6a3f869" providerId="LiveId" clId="{D1978B54-2F77-4848-AF68-EC2C043DDFCA}" dt="2025-05-31T18:42:55.937" v="3048" actId="14100"/>
          <ac:picMkLst>
            <pc:docMk/>
            <pc:sldMk cId="3697786946" sldId="282"/>
            <ac:picMk id="7" creationId="{28BA3A10-E340-513E-5B1D-C1CB8B7A9AD5}"/>
          </ac:picMkLst>
        </pc:picChg>
      </pc:sldChg>
      <pc:sldChg chg="addSp modSp new mod">
        <pc:chgData name="Jhon Fredy Ossa Patiño" userId="c054c294c6a3f869" providerId="LiveId" clId="{D1978B54-2F77-4848-AF68-EC2C043DDFCA}" dt="2025-05-31T19:00:22.166" v="3286" actId="20577"/>
        <pc:sldMkLst>
          <pc:docMk/>
          <pc:sldMk cId="81357386" sldId="283"/>
        </pc:sldMkLst>
        <pc:spChg chg="mod">
          <ac:chgData name="Jhon Fredy Ossa Patiño" userId="c054c294c6a3f869" providerId="LiveId" clId="{D1978B54-2F77-4848-AF68-EC2C043DDFCA}" dt="2025-05-31T19:00:22.166" v="3286" actId="20577"/>
          <ac:spMkLst>
            <pc:docMk/>
            <pc:sldMk cId="81357386" sldId="283"/>
            <ac:spMk id="2" creationId="{66601F4E-E216-87B7-5100-546689530E01}"/>
          </ac:spMkLst>
        </pc:spChg>
        <pc:spChg chg="mod">
          <ac:chgData name="Jhon Fredy Ossa Patiño" userId="c054c294c6a3f869" providerId="LiveId" clId="{D1978B54-2F77-4848-AF68-EC2C043DDFCA}" dt="2025-05-31T19:00:00.902" v="3284" actId="14100"/>
          <ac:spMkLst>
            <pc:docMk/>
            <pc:sldMk cId="81357386" sldId="283"/>
            <ac:spMk id="3" creationId="{273F84E3-0ED5-4CF4-DD3F-050D7337ED36}"/>
          </ac:spMkLst>
        </pc:spChg>
        <pc:graphicFrameChg chg="add mod modGraphic">
          <ac:chgData name="Jhon Fredy Ossa Patiño" userId="c054c294c6a3f869" providerId="LiveId" clId="{D1978B54-2F77-4848-AF68-EC2C043DDFCA}" dt="2025-05-31T19:00:09.040" v="3285" actId="1076"/>
          <ac:graphicFrameMkLst>
            <pc:docMk/>
            <pc:sldMk cId="81357386" sldId="283"/>
            <ac:graphicFrameMk id="5" creationId="{1E62409C-95B1-87C4-B81B-D89307846E18}"/>
          </ac:graphicFrameMkLst>
        </pc:graphicFrameChg>
        <pc:picChg chg="add mod">
          <ac:chgData name="Jhon Fredy Ossa Patiño" userId="c054c294c6a3f869" providerId="LiveId" clId="{D1978B54-2F77-4848-AF68-EC2C043DDFCA}" dt="2025-05-31T18:46:54.922" v="3069"/>
          <ac:picMkLst>
            <pc:docMk/>
            <pc:sldMk cId="81357386" sldId="283"/>
            <ac:picMk id="4" creationId="{A5CA75D4-FCD8-DBFF-5F71-9BF04324FD8A}"/>
          </ac:picMkLst>
        </pc:picChg>
      </pc:sldChg>
      <pc:sldChg chg="addSp delSp modSp new mod">
        <pc:chgData name="Jhon Fredy Ossa Patiño" userId="c054c294c6a3f869" providerId="LiveId" clId="{D1978B54-2F77-4848-AF68-EC2C043DDFCA}" dt="2025-05-31T19:16:38.059" v="3603" actId="1076"/>
        <pc:sldMkLst>
          <pc:docMk/>
          <pc:sldMk cId="3713892982" sldId="284"/>
        </pc:sldMkLst>
        <pc:spChg chg="del">
          <ac:chgData name="Jhon Fredy Ossa Patiño" userId="c054c294c6a3f869" providerId="LiveId" clId="{D1978B54-2F77-4848-AF68-EC2C043DDFCA}" dt="2025-05-31T19:00:58.905" v="3290" actId="478"/>
          <ac:spMkLst>
            <pc:docMk/>
            <pc:sldMk cId="3713892982" sldId="284"/>
            <ac:spMk id="2" creationId="{3151875F-ED17-AC4E-E124-C491FBD26DD0}"/>
          </ac:spMkLst>
        </pc:spChg>
        <pc:spChg chg="mod">
          <ac:chgData name="Jhon Fredy Ossa Patiño" userId="c054c294c6a3f869" providerId="LiveId" clId="{D1978B54-2F77-4848-AF68-EC2C043DDFCA}" dt="2025-05-31T19:06:44.772" v="3409" actId="20577"/>
          <ac:spMkLst>
            <pc:docMk/>
            <pc:sldMk cId="3713892982" sldId="284"/>
            <ac:spMk id="3" creationId="{1FE246B3-7171-DCF3-B02C-5C9ED8443E38}"/>
          </ac:spMkLst>
        </pc:spChg>
        <pc:spChg chg="add mod">
          <ac:chgData name="Jhon Fredy Ossa Patiño" userId="c054c294c6a3f869" providerId="LiveId" clId="{D1978B54-2F77-4848-AF68-EC2C043DDFCA}" dt="2025-05-31T19:00:55.873" v="3289"/>
          <ac:spMkLst>
            <pc:docMk/>
            <pc:sldMk cId="3713892982" sldId="284"/>
            <ac:spMk id="5" creationId="{3B2A1CED-47BD-97D7-FC90-9B07E9B20B3D}"/>
          </ac:spMkLst>
        </pc:spChg>
        <pc:picChg chg="add mod">
          <ac:chgData name="Jhon Fredy Ossa Patiño" userId="c054c294c6a3f869" providerId="LiveId" clId="{D1978B54-2F77-4848-AF68-EC2C043DDFCA}" dt="2025-05-31T19:00:49.410" v="3288"/>
          <ac:picMkLst>
            <pc:docMk/>
            <pc:sldMk cId="3713892982" sldId="284"/>
            <ac:picMk id="4" creationId="{DE7C60AF-D2C5-89AD-98B5-B2D27F9372F3}"/>
          </ac:picMkLst>
        </pc:picChg>
        <pc:picChg chg="add mod ord">
          <ac:chgData name="Jhon Fredy Ossa Patiño" userId="c054c294c6a3f869" providerId="LiveId" clId="{D1978B54-2F77-4848-AF68-EC2C043DDFCA}" dt="2025-05-31T19:16:38.059" v="3603" actId="1076"/>
          <ac:picMkLst>
            <pc:docMk/>
            <pc:sldMk cId="3713892982" sldId="284"/>
            <ac:picMk id="7" creationId="{E6A9FA83-F476-49AC-2BF4-4B5981F432C1}"/>
          </ac:picMkLst>
        </pc:picChg>
      </pc:sldChg>
    </pc:docChg>
  </pc:docChgLst>
  <pc:docChgLst>
    <pc:chgData name="JONATAN ANDRES LONDONO TABORDA" userId="c207f624-e9af-4d6d-9807-c8c3470505fa" providerId="ADAL" clId="{E40B1F1B-4AFB-4A4E-B12D-5820EDF3020A}"/>
    <pc:docChg chg="undo custSel addSld modSld">
      <pc:chgData name="JONATAN ANDRES LONDONO TABORDA" userId="c207f624-e9af-4d6d-9807-c8c3470505fa" providerId="ADAL" clId="{E40B1F1B-4AFB-4A4E-B12D-5820EDF3020A}" dt="2025-05-04T17:15:34.354" v="1133" actId="20577"/>
      <pc:docMkLst>
        <pc:docMk/>
      </pc:docMkLst>
      <pc:sldChg chg="addSp modSp mod">
        <pc:chgData name="JONATAN ANDRES LONDONO TABORDA" userId="c207f624-e9af-4d6d-9807-c8c3470505fa" providerId="ADAL" clId="{E40B1F1B-4AFB-4A4E-B12D-5820EDF3020A}" dt="2025-05-04T17:15:14.663" v="1107" actId="478"/>
        <pc:sldMkLst>
          <pc:docMk/>
          <pc:sldMk cId="0" sldId="257"/>
        </pc:sldMkLst>
      </pc:sldChg>
      <pc:sldChg chg="addSp modSp">
        <pc:chgData name="JONATAN ANDRES LONDONO TABORDA" userId="c207f624-e9af-4d6d-9807-c8c3470505fa" providerId="ADAL" clId="{E40B1F1B-4AFB-4A4E-B12D-5820EDF3020A}" dt="2025-05-04T17:15:34.354" v="1133" actId="20577"/>
        <pc:sldMkLst>
          <pc:docMk/>
          <pc:sldMk cId="0" sldId="258"/>
        </pc:sldMkLst>
      </pc:sldChg>
      <pc:sldChg chg="addSp modSp">
        <pc:chgData name="JONATAN ANDRES LONDONO TABORDA" userId="c207f624-e9af-4d6d-9807-c8c3470505fa" providerId="ADAL" clId="{E40B1F1B-4AFB-4A4E-B12D-5820EDF3020A}" dt="2025-05-04T16:47:33.590" v="274" actId="1035"/>
        <pc:sldMkLst>
          <pc:docMk/>
          <pc:sldMk cId="0" sldId="259"/>
        </pc:sldMkLst>
      </pc:sldChg>
      <pc:sldChg chg="addSp delSp modSp mod">
        <pc:chgData name="JONATAN ANDRES LONDONO TABORDA" userId="c207f624-e9af-4d6d-9807-c8c3470505fa" providerId="ADAL" clId="{E40B1F1B-4AFB-4A4E-B12D-5820EDF3020A}" dt="2025-05-04T17:03:47.886" v="608" actId="20577"/>
        <pc:sldMkLst>
          <pc:docMk/>
          <pc:sldMk cId="2580947916" sldId="260"/>
        </pc:sldMkLst>
        <pc:graphicFrameChg chg="mod">
          <ac:chgData name="JONATAN ANDRES LONDONO TABORDA" userId="c207f624-e9af-4d6d-9807-c8c3470505fa" providerId="ADAL" clId="{E40B1F1B-4AFB-4A4E-B12D-5820EDF3020A}" dt="2025-05-04T17:03:47.886" v="608" actId="20577"/>
          <ac:graphicFrameMkLst>
            <pc:docMk/>
            <pc:sldMk cId="2580947916" sldId="260"/>
            <ac:graphicFrameMk id="5" creationId="{3123A2F2-A59F-A1D8-651D-DAB3A5E4CBC5}"/>
          </ac:graphicFrameMkLst>
        </pc:graphicFrameChg>
        <pc:picChg chg="add mod">
          <ac:chgData name="JONATAN ANDRES LONDONO TABORDA" userId="c207f624-e9af-4d6d-9807-c8c3470505fa" providerId="ADAL" clId="{E40B1F1B-4AFB-4A4E-B12D-5820EDF3020A}" dt="2025-05-04T16:46:43.316" v="235"/>
          <ac:picMkLst>
            <pc:docMk/>
            <pc:sldMk cId="2580947916" sldId="260"/>
            <ac:picMk id="3" creationId="{4732D5A8-4E44-97C3-C616-5B1E1BB98688}"/>
          </ac:picMkLst>
        </pc:picChg>
      </pc:sldChg>
      <pc:sldChg chg="addSp modSp mod setBg">
        <pc:chgData name="JONATAN ANDRES LONDONO TABORDA" userId="c207f624-e9af-4d6d-9807-c8c3470505fa" providerId="ADAL" clId="{E40B1F1B-4AFB-4A4E-B12D-5820EDF3020A}" dt="2025-05-04T17:06:18.315" v="646" actId="20577"/>
        <pc:sldMkLst>
          <pc:docMk/>
          <pc:sldMk cId="2433198162" sldId="261"/>
        </pc:sldMkLst>
      </pc:sldChg>
      <pc:sldChg chg="addSp delSp modSp new mod">
        <pc:chgData name="JONATAN ANDRES LONDONO TABORDA" userId="c207f624-e9af-4d6d-9807-c8c3470505fa" providerId="ADAL" clId="{E40B1F1B-4AFB-4A4E-B12D-5820EDF3020A}" dt="2025-05-04T17:14:39.731" v="1106" actId="1076"/>
        <pc:sldMkLst>
          <pc:docMk/>
          <pc:sldMk cId="3783979587" sldId="26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054c294c6a3f869/Desktop/Especializacion/Proyecto1/Proyecto1_UdeM/Proyecto1_UdeM/BD_orden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[BD_ordenes.xlsx]Respuesta!TablaDinámica1</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b="0" dirty="0" err="1"/>
              <a:t>Cantidad</a:t>
            </a:r>
            <a:r>
              <a:rPr lang="en-US" sz="1600" b="0" dirty="0"/>
              <a:t> de </a:t>
            </a:r>
            <a:r>
              <a:rPr lang="en-US" sz="1600" b="0" dirty="0" err="1"/>
              <a:t>ordenes</a:t>
            </a:r>
            <a:r>
              <a:rPr lang="en-US" sz="1600" b="0" dirty="0"/>
              <a:t> </a:t>
            </a:r>
            <a:r>
              <a:rPr lang="en-US" sz="1600" b="0" dirty="0" err="1"/>
              <a:t>por</a:t>
            </a:r>
            <a:r>
              <a:rPr lang="en-US" sz="1600" b="0" dirty="0"/>
              <a:t> </a:t>
            </a:r>
            <a:r>
              <a:rPr lang="en-US" sz="1600" b="0" dirty="0" err="1"/>
              <a:t>respuesta</a:t>
            </a:r>
            <a:r>
              <a:rPr lang="en-US" sz="1600" b="0" dirty="0"/>
              <a:t> del </a:t>
            </a:r>
            <a:r>
              <a:rPr lang="en-US" sz="1600" b="0" dirty="0" err="1"/>
              <a:t>analista</a:t>
            </a:r>
            <a:r>
              <a:rPr lang="en-US" sz="1600" b="0" dirty="0"/>
              <a: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C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Respuesta!$B$3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Pt>
            <c:idx val="1"/>
            <c:invertIfNegative val="0"/>
            <c:bubble3D val="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6BE-4D48-A06D-81C863B22B4D}"/>
              </c:ext>
            </c:extLst>
          </c:dPt>
          <c:cat>
            <c:strRef>
              <c:f>Respuesta!$A$4:$A$6</c:f>
              <c:strCache>
                <c:ptCount val="2"/>
                <c:pt idx="0">
                  <c:v>0</c:v>
                </c:pt>
                <c:pt idx="1">
                  <c:v>1</c:v>
                </c:pt>
              </c:strCache>
            </c:strRef>
          </c:cat>
          <c:val>
            <c:numRef>
              <c:f>Respuesta!$B$4:$B$6</c:f>
              <c:numCache>
                <c:formatCode>General</c:formatCode>
                <c:ptCount val="2"/>
                <c:pt idx="0">
                  <c:v>29193</c:v>
                </c:pt>
                <c:pt idx="1">
                  <c:v>56618</c:v>
                </c:pt>
              </c:numCache>
            </c:numRef>
          </c:val>
          <c:extLst>
            <c:ext xmlns:c16="http://schemas.microsoft.com/office/drawing/2014/chart" uri="{C3380CC4-5D6E-409C-BE32-E72D297353CC}">
              <c16:uniqueId val="{00000000-86BE-4D48-A06D-81C863B22B4D}"/>
            </c:ext>
          </c:extLst>
        </c:ser>
        <c:dLbls>
          <c:showLegendKey val="0"/>
          <c:showVal val="0"/>
          <c:showCatName val="0"/>
          <c:showSerName val="0"/>
          <c:showPercent val="0"/>
          <c:showBubbleSize val="0"/>
        </c:dLbls>
        <c:gapWidth val="100"/>
        <c:overlap val="-24"/>
        <c:axId val="2034136448"/>
        <c:axId val="2034118208"/>
      </c:barChart>
      <c:catAx>
        <c:axId val="20341364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034118208"/>
        <c:crosses val="autoZero"/>
        <c:auto val="1"/>
        <c:lblAlgn val="ctr"/>
        <c:lblOffset val="100"/>
        <c:noMultiLvlLbl val="0"/>
      </c:catAx>
      <c:valAx>
        <c:axId val="2034118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03413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[BD_ordenes.xlsx]Hoja8!TablaDinámica4</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b="0" dirty="0" err="1"/>
              <a:t>Participación</a:t>
            </a:r>
            <a:r>
              <a:rPr lang="en-US" sz="1600" b="0" dirty="0"/>
              <a:t> </a:t>
            </a:r>
            <a:r>
              <a:rPr lang="en-US" sz="1600" b="0" dirty="0" err="1"/>
              <a:t>por</a:t>
            </a:r>
            <a:r>
              <a:rPr lang="en-US" sz="1600" b="0" dirty="0"/>
              <a:t> </a:t>
            </a:r>
            <a:r>
              <a:rPr lang="en-US" sz="1600" b="0" dirty="0" err="1"/>
              <a:t>localidad</a:t>
            </a:r>
            <a:r>
              <a:rPr lang="en-US" sz="1600" b="0" dirty="0"/>
              <a: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CO"/>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Hoja8!$B$3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Hoja8!$A$4:$A$14</c:f>
              <c:strCache>
                <c:ptCount val="10"/>
                <c:pt idx="0">
                  <c:v>5001-MEDELLÍN</c:v>
                </c:pt>
                <c:pt idx="1">
                  <c:v>5266-ENVIGADO</c:v>
                </c:pt>
                <c:pt idx="2">
                  <c:v>9999-OTRAS</c:v>
                </c:pt>
                <c:pt idx="3">
                  <c:v>5615-RIONEGRO</c:v>
                </c:pt>
                <c:pt idx="4">
                  <c:v>5045-APARTADÓ</c:v>
                </c:pt>
                <c:pt idx="5">
                  <c:v>5088-BELLO</c:v>
                </c:pt>
                <c:pt idx="6">
                  <c:v>5360-ITAGUI</c:v>
                </c:pt>
                <c:pt idx="7">
                  <c:v>8433-MALAMBO</c:v>
                </c:pt>
                <c:pt idx="8">
                  <c:v>5042-SANTA FÉ DE ANTIOQUIA</c:v>
                </c:pt>
                <c:pt idx="9">
                  <c:v>5490-NECOCLÍ</c:v>
                </c:pt>
              </c:strCache>
            </c:strRef>
          </c:cat>
          <c:val>
            <c:numRef>
              <c:f>Hoja8!$B$4:$B$14</c:f>
              <c:numCache>
                <c:formatCode>General</c:formatCode>
                <c:ptCount val="10"/>
                <c:pt idx="0">
                  <c:v>28755</c:v>
                </c:pt>
                <c:pt idx="1">
                  <c:v>15485</c:v>
                </c:pt>
                <c:pt idx="2">
                  <c:v>8986</c:v>
                </c:pt>
                <c:pt idx="3">
                  <c:v>7903</c:v>
                </c:pt>
                <c:pt idx="4">
                  <c:v>7153</c:v>
                </c:pt>
                <c:pt idx="5">
                  <c:v>6369</c:v>
                </c:pt>
                <c:pt idx="6">
                  <c:v>5039</c:v>
                </c:pt>
                <c:pt idx="7">
                  <c:v>2717</c:v>
                </c:pt>
                <c:pt idx="8">
                  <c:v>2201</c:v>
                </c:pt>
                <c:pt idx="9">
                  <c:v>1203</c:v>
                </c:pt>
              </c:numCache>
            </c:numRef>
          </c:val>
          <c:extLst>
            <c:ext xmlns:c16="http://schemas.microsoft.com/office/drawing/2014/chart" uri="{C3380CC4-5D6E-409C-BE32-E72D297353CC}">
              <c16:uniqueId val="{00000000-445A-4C99-A870-9DD844BB94D2}"/>
            </c:ext>
          </c:extLst>
        </c:ser>
        <c:dLbls>
          <c:showLegendKey val="0"/>
          <c:showVal val="0"/>
          <c:showCatName val="0"/>
          <c:showSerName val="0"/>
          <c:showPercent val="0"/>
          <c:showBubbleSize val="0"/>
        </c:dLbls>
        <c:gapWidth val="100"/>
        <c:overlap val="-24"/>
        <c:axId val="1259593743"/>
        <c:axId val="1259594223"/>
      </c:barChart>
      <c:catAx>
        <c:axId val="12595937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259594223"/>
        <c:crosses val="autoZero"/>
        <c:auto val="1"/>
        <c:lblAlgn val="ctr"/>
        <c:lblOffset val="100"/>
        <c:noMultiLvlLbl val="0"/>
      </c:catAx>
      <c:valAx>
        <c:axId val="1259594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259593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[BD_ordenes.xlsx]Servicio!TablaDinámica2</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b="0" dirty="0" err="1"/>
              <a:t>Participación</a:t>
            </a:r>
            <a:r>
              <a:rPr lang="en-US" sz="1600" b="0" dirty="0"/>
              <a:t> </a:t>
            </a:r>
            <a:r>
              <a:rPr lang="en-US" sz="1600" b="0" dirty="0" err="1"/>
              <a:t>por</a:t>
            </a:r>
            <a:r>
              <a:rPr lang="en-US" sz="1600" b="0" dirty="0"/>
              <a:t> </a:t>
            </a:r>
            <a:r>
              <a:rPr lang="en-US" sz="1600" b="0" dirty="0" err="1"/>
              <a:t>servicios</a:t>
            </a:r>
            <a:r>
              <a:rPr lang="en-US" sz="1600" b="0" dirty="0"/>
              <a:t> </a:t>
            </a:r>
            <a:r>
              <a:rPr lang="en-US" sz="1600" b="0" dirty="0" err="1"/>
              <a:t>públicos</a:t>
            </a:r>
            <a:r>
              <a:rPr lang="en-US" sz="1600" b="0" dirty="0"/>
              <a:t>.</a:t>
            </a:r>
          </a:p>
        </c:rich>
      </c:tx>
      <c:layout>
        <c:manualLayout>
          <c:xMode val="edge"/>
          <c:yMode val="edge"/>
          <c:x val="0.18525075087263579"/>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Servicio!$B$3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solidFill>
                <a:schemeClr val="tx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Servicio!$A$4:$A$8</c:f>
              <c:strCache>
                <c:ptCount val="4"/>
                <c:pt idx="0">
                  <c:v>Agua</c:v>
                </c:pt>
                <c:pt idx="1">
                  <c:v>Energia</c:v>
                </c:pt>
                <c:pt idx="2">
                  <c:v>Gas</c:v>
                </c:pt>
                <c:pt idx="3">
                  <c:v>Alcantarillado</c:v>
                </c:pt>
              </c:strCache>
            </c:strRef>
          </c:cat>
          <c:val>
            <c:numRef>
              <c:f>Servicio!$B$4:$B$8</c:f>
              <c:numCache>
                <c:formatCode>General</c:formatCode>
                <c:ptCount val="4"/>
                <c:pt idx="0">
                  <c:v>52308</c:v>
                </c:pt>
                <c:pt idx="1">
                  <c:v>24593</c:v>
                </c:pt>
                <c:pt idx="2">
                  <c:v>8848</c:v>
                </c:pt>
                <c:pt idx="3">
                  <c:v>62</c:v>
                </c:pt>
              </c:numCache>
            </c:numRef>
          </c:val>
          <c:extLst>
            <c:ext xmlns:c16="http://schemas.microsoft.com/office/drawing/2014/chart" uri="{C3380CC4-5D6E-409C-BE32-E72D297353CC}">
              <c16:uniqueId val="{00000000-595C-4D83-81A3-CD8423F9B0F0}"/>
            </c:ext>
          </c:extLst>
        </c:ser>
        <c:dLbls>
          <c:showLegendKey val="0"/>
          <c:showVal val="0"/>
          <c:showCatName val="0"/>
          <c:showSerName val="0"/>
          <c:showPercent val="0"/>
          <c:showBubbleSize val="0"/>
        </c:dLbls>
        <c:gapWidth val="100"/>
        <c:overlap val="-24"/>
        <c:axId val="1259581263"/>
        <c:axId val="1259582223"/>
      </c:barChart>
      <c:catAx>
        <c:axId val="12595812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259582223"/>
        <c:crosses val="autoZero"/>
        <c:auto val="1"/>
        <c:lblAlgn val="ctr"/>
        <c:lblOffset val="100"/>
        <c:noMultiLvlLbl val="0"/>
      </c:catAx>
      <c:valAx>
        <c:axId val="1259582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1259581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[BD_ordenes.xlsx]Respuesta!TablaDinámica1</c:name>
    <c:fmtId val="30"/>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b="0" dirty="0" err="1"/>
              <a:t>Cantidad</a:t>
            </a:r>
            <a:r>
              <a:rPr lang="en-US" sz="1600" b="0" dirty="0"/>
              <a:t> de </a:t>
            </a:r>
            <a:r>
              <a:rPr lang="en-US" sz="1600" b="0" dirty="0" err="1"/>
              <a:t>respuesta</a:t>
            </a:r>
            <a:r>
              <a:rPr lang="en-US" sz="1600" b="0" dirty="0"/>
              <a:t> </a:t>
            </a:r>
            <a:r>
              <a:rPr lang="en-US" sz="1600" b="0" dirty="0" err="1"/>
              <a:t>por</a:t>
            </a:r>
            <a:r>
              <a:rPr lang="en-US" sz="1600" b="0" dirty="0"/>
              <a:t> </a:t>
            </a:r>
            <a:r>
              <a:rPr lang="en-US" sz="1600" b="0" dirty="0" err="1"/>
              <a:t>categoria</a:t>
            </a:r>
            <a:r>
              <a:rPr lang="en-US" sz="1600" b="0" dirty="0"/>
              <a: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s-C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1"/>
          <c:showVal val="1"/>
          <c:showCatName val="1"/>
          <c:showSerName val="1"/>
          <c:showPercent val="1"/>
          <c:showBubbleSize val="1"/>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1"/>
          <c:showVal val="1"/>
          <c:showCatName val="1"/>
          <c:showSerName val="1"/>
          <c:showPercent val="1"/>
          <c:showBubbleSize val="1"/>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1"/>
          <c:showVal val="1"/>
          <c:showCatName val="1"/>
          <c:showSerName val="1"/>
          <c:showPercent val="1"/>
          <c:showBubbleSize val="1"/>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6"/>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CO"/>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barChart>
        <c:barDir val="col"/>
        <c:grouping val="clustered"/>
        <c:varyColors val="0"/>
        <c:ser>
          <c:idx val="0"/>
          <c:order val="0"/>
          <c:tx>
            <c:strRef>
              <c:f>Respuesta!$B$3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Pt>
            <c:idx val="1"/>
            <c:invertIfNegative val="0"/>
            <c:bubble3D val="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BF62-4E89-BC36-BACA5121119D}"/>
              </c:ext>
            </c:extLst>
          </c:dPt>
          <c:dPt>
            <c:idx val="3"/>
            <c:invertIfNegative val="0"/>
            <c:bubble3D val="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BF62-4E89-BC36-BACA5121119D}"/>
              </c:ext>
            </c:extLst>
          </c:dPt>
          <c:dPt>
            <c:idx val="5"/>
            <c:invertIfNegative val="0"/>
            <c:bubble3D val="0"/>
            <c:spPr>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BF62-4E89-BC36-BACA5121119D}"/>
              </c:ext>
            </c:extLst>
          </c:dPt>
          <c:cat>
            <c:multiLvlStrRef>
              <c:f>Respuesta!$A$4:$A$13</c:f>
              <c:multiLvlStrCache>
                <c:ptCount val="6"/>
                <c:lvl>
                  <c:pt idx="0">
                    <c:v>0</c:v>
                  </c:pt>
                  <c:pt idx="1">
                    <c:v>1</c:v>
                  </c:pt>
                  <c:pt idx="2">
                    <c:v>0</c:v>
                  </c:pt>
                  <c:pt idx="3">
                    <c:v>1</c:v>
                  </c:pt>
                  <c:pt idx="4">
                    <c:v>0</c:v>
                  </c:pt>
                  <c:pt idx="5">
                    <c:v>1</c:v>
                  </c:pt>
                </c:lvl>
                <c:lvl>
                  <c:pt idx="0">
                    <c:v>1-RESIDENCIAL</c:v>
                  </c:pt>
                  <c:pt idx="2">
                    <c:v>2-COMERCIAL</c:v>
                  </c:pt>
                  <c:pt idx="4">
                    <c:v>3-INDUSTRIAL</c:v>
                  </c:pt>
                </c:lvl>
              </c:multiLvlStrCache>
            </c:multiLvlStrRef>
          </c:cat>
          <c:val>
            <c:numRef>
              <c:f>Respuesta!$B$4:$B$13</c:f>
              <c:numCache>
                <c:formatCode>General</c:formatCode>
                <c:ptCount val="6"/>
                <c:pt idx="0">
                  <c:v>25063</c:v>
                </c:pt>
                <c:pt idx="1">
                  <c:v>45940</c:v>
                </c:pt>
                <c:pt idx="2">
                  <c:v>2403</c:v>
                </c:pt>
                <c:pt idx="3">
                  <c:v>6483</c:v>
                </c:pt>
                <c:pt idx="4">
                  <c:v>1035</c:v>
                </c:pt>
                <c:pt idx="5">
                  <c:v>3443</c:v>
                </c:pt>
              </c:numCache>
            </c:numRef>
          </c:val>
          <c:extLst>
            <c:ext xmlns:c16="http://schemas.microsoft.com/office/drawing/2014/chart" uri="{C3380CC4-5D6E-409C-BE32-E72D297353CC}">
              <c16:uniqueId val="{00000006-BF62-4E89-BC36-BACA5121119D}"/>
            </c:ext>
          </c:extLst>
        </c:ser>
        <c:dLbls>
          <c:showLegendKey val="0"/>
          <c:showVal val="0"/>
          <c:showCatName val="0"/>
          <c:showSerName val="0"/>
          <c:showPercent val="0"/>
          <c:showBubbleSize val="0"/>
        </c:dLbls>
        <c:gapWidth val="100"/>
        <c:axId val="2034136448"/>
        <c:axId val="2034118208"/>
      </c:barChart>
      <c:catAx>
        <c:axId val="20341364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034118208"/>
        <c:crosses val="autoZero"/>
        <c:auto val="1"/>
        <c:lblAlgn val="ctr"/>
        <c:lblOffset val="100"/>
        <c:noMultiLvlLbl val="0"/>
      </c:catAx>
      <c:valAx>
        <c:axId val="2034118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O"/>
          </a:p>
        </c:txPr>
        <c:crossAx val="203413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[BD_ordenes.xlsx]Hoja10!TablaDinámica5</c:name>
    <c:fmtId val="10"/>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b="0"/>
              <a:t>Cantidad de respuestas por estrato.</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s-CO"/>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barChart>
        <c:barDir val="col"/>
        <c:grouping val="clustered"/>
        <c:varyColors val="0"/>
        <c:ser>
          <c:idx val="0"/>
          <c:order val="0"/>
          <c:tx>
            <c:strRef>
              <c:f>Hoja10!$B$3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1"/>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23DD-41D8-A804-8F2D6199F1A2}"/>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23DD-41D8-A804-8F2D6199F1A2}"/>
              </c:ext>
            </c:extLst>
          </c:dPt>
          <c:dPt>
            <c:idx val="5"/>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23DD-41D8-A804-8F2D6199F1A2}"/>
              </c:ext>
            </c:extLst>
          </c:dPt>
          <c:dPt>
            <c:idx val="7"/>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23DD-41D8-A804-8F2D6199F1A2}"/>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23DD-41D8-A804-8F2D6199F1A2}"/>
              </c:ext>
            </c:extLst>
          </c:dPt>
          <c:dPt>
            <c:idx val="11"/>
            <c:invertIfNegative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23DD-41D8-A804-8F2D6199F1A2}"/>
              </c:ext>
            </c:extLst>
          </c:dPt>
          <c:dLbls>
            <c:delete val="1"/>
          </c:dLbls>
          <c:cat>
            <c:multiLvlStrRef>
              <c:f>Hoja10!$A$4:$A$22</c:f>
              <c:multiLvlStrCache>
                <c:ptCount val="12"/>
                <c:lvl>
                  <c:pt idx="0">
                    <c:v>0</c:v>
                  </c:pt>
                  <c:pt idx="1">
                    <c:v>1</c:v>
                  </c:pt>
                  <c:pt idx="2">
                    <c:v>0</c:v>
                  </c:pt>
                  <c:pt idx="3">
                    <c:v>1</c:v>
                  </c:pt>
                  <c:pt idx="4">
                    <c:v>0</c:v>
                  </c:pt>
                  <c:pt idx="5">
                    <c:v>1</c:v>
                  </c:pt>
                  <c:pt idx="6">
                    <c:v>0</c:v>
                  </c:pt>
                  <c:pt idx="7">
                    <c:v>1</c:v>
                  </c:pt>
                  <c:pt idx="8">
                    <c:v>0</c:v>
                  </c:pt>
                  <c:pt idx="9">
                    <c:v>1</c:v>
                  </c:pt>
                  <c:pt idx="10">
                    <c:v>0</c:v>
                  </c:pt>
                  <c:pt idx="11">
                    <c:v>1</c:v>
                  </c:pt>
                </c:lvl>
                <c:lvl>
                  <c:pt idx="0">
                    <c:v>3</c:v>
                  </c:pt>
                  <c:pt idx="2">
                    <c:v>2</c:v>
                  </c:pt>
                  <c:pt idx="4">
                    <c:v>5</c:v>
                  </c:pt>
                  <c:pt idx="6">
                    <c:v>4</c:v>
                  </c:pt>
                  <c:pt idx="8">
                    <c:v>1</c:v>
                  </c:pt>
                  <c:pt idx="10">
                    <c:v>6</c:v>
                  </c:pt>
                </c:lvl>
              </c:multiLvlStrCache>
            </c:multiLvlStrRef>
          </c:cat>
          <c:val>
            <c:numRef>
              <c:f>Hoja10!$B$4:$B$22</c:f>
              <c:numCache>
                <c:formatCode>General</c:formatCode>
                <c:ptCount val="12"/>
                <c:pt idx="0">
                  <c:v>5935</c:v>
                </c:pt>
                <c:pt idx="1">
                  <c:v>11028</c:v>
                </c:pt>
                <c:pt idx="2">
                  <c:v>4004</c:v>
                </c:pt>
                <c:pt idx="3">
                  <c:v>9627</c:v>
                </c:pt>
                <c:pt idx="4">
                  <c:v>5182</c:v>
                </c:pt>
                <c:pt idx="5">
                  <c:v>7170</c:v>
                </c:pt>
                <c:pt idx="6">
                  <c:v>4890</c:v>
                </c:pt>
                <c:pt idx="7">
                  <c:v>6887</c:v>
                </c:pt>
                <c:pt idx="8">
                  <c:v>3059</c:v>
                </c:pt>
                <c:pt idx="9">
                  <c:v>7918</c:v>
                </c:pt>
                <c:pt idx="10">
                  <c:v>1993</c:v>
                </c:pt>
                <c:pt idx="11">
                  <c:v>3310</c:v>
                </c:pt>
              </c:numCache>
            </c:numRef>
          </c:val>
          <c:extLst>
            <c:ext xmlns:c16="http://schemas.microsoft.com/office/drawing/2014/chart" uri="{C3380CC4-5D6E-409C-BE32-E72D297353CC}">
              <c16:uniqueId val="{0000000C-23DD-41D8-A804-8F2D6199F1A2}"/>
            </c:ext>
          </c:extLst>
        </c:ser>
        <c:dLbls>
          <c:dLblPos val="outEnd"/>
          <c:showLegendKey val="0"/>
          <c:showVal val="1"/>
          <c:showCatName val="0"/>
          <c:showSerName val="0"/>
          <c:showPercent val="0"/>
          <c:showBubbleSize val="0"/>
        </c:dLbls>
        <c:gapWidth val="100"/>
        <c:overlap val="-24"/>
        <c:axId val="1289200703"/>
        <c:axId val="1289218463"/>
      </c:barChart>
      <c:catAx>
        <c:axId val="12892007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289218463"/>
        <c:crosses val="autoZero"/>
        <c:auto val="1"/>
        <c:lblAlgn val="ctr"/>
        <c:lblOffset val="100"/>
        <c:noMultiLvlLbl val="0"/>
      </c:catAx>
      <c:valAx>
        <c:axId val="128921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289200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6B9E3BC-CAAA-4402-9852-3E608660DA3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5D203E9-27F1-4C23-9CB9-756266C30AA6}">
      <dgm:prSet/>
      <dgm:spPr/>
      <dgm:t>
        <a:bodyPr/>
        <a:lstStyle/>
        <a:p>
          <a:r>
            <a:rPr lang="en-US" dirty="0" err="1"/>
            <a:t>Objetivo</a:t>
          </a:r>
          <a:r>
            <a:rPr lang="en-US" dirty="0"/>
            <a:t>: </a:t>
          </a:r>
          <a:r>
            <a:rPr lang="en-US" dirty="0" err="1"/>
            <a:t>Clasificar</a:t>
          </a:r>
          <a:r>
            <a:rPr lang="en-US" dirty="0"/>
            <a:t> </a:t>
          </a:r>
          <a:r>
            <a:rPr lang="en-US" dirty="0" err="1"/>
            <a:t>órdenes</a:t>
          </a:r>
          <a:r>
            <a:rPr lang="en-US" dirty="0"/>
            <a:t> </a:t>
          </a:r>
          <a:r>
            <a:rPr lang="en-US" dirty="0" err="1"/>
            <a:t>generadas</a:t>
          </a:r>
          <a:r>
            <a:rPr lang="en-US" dirty="0"/>
            <a:t> </a:t>
          </a:r>
          <a:r>
            <a:rPr lang="en-US" dirty="0" err="1"/>
            <a:t>por</a:t>
          </a:r>
          <a:r>
            <a:rPr lang="en-US" dirty="0"/>
            <a:t> </a:t>
          </a:r>
          <a:r>
            <a:rPr lang="en-US" dirty="0" err="1"/>
            <a:t>incrementos</a:t>
          </a:r>
          <a:r>
            <a:rPr lang="en-US" dirty="0"/>
            <a:t> de </a:t>
          </a:r>
          <a:r>
            <a:rPr lang="en-US" dirty="0" err="1"/>
            <a:t>consumo</a:t>
          </a:r>
          <a:r>
            <a:rPr lang="en-US" dirty="0"/>
            <a:t>, </a:t>
          </a:r>
          <a:r>
            <a:rPr lang="en-US" dirty="0" err="1"/>
            <a:t>basándose</a:t>
          </a:r>
          <a:r>
            <a:rPr lang="en-US" dirty="0"/>
            <a:t> </a:t>
          </a:r>
          <a:r>
            <a:rPr lang="en-US" dirty="0" err="1"/>
            <a:t>en</a:t>
          </a:r>
          <a:r>
            <a:rPr lang="en-US" dirty="0"/>
            <a:t> la </a:t>
          </a:r>
          <a:r>
            <a:rPr lang="en-US" dirty="0" err="1"/>
            <a:t>experticia</a:t>
          </a:r>
          <a:r>
            <a:rPr lang="en-US" dirty="0"/>
            <a:t> de </a:t>
          </a:r>
          <a:r>
            <a:rPr lang="en-US" dirty="0" err="1"/>
            <a:t>los</a:t>
          </a:r>
          <a:r>
            <a:rPr lang="en-US" dirty="0"/>
            <a:t> </a:t>
          </a:r>
          <a:r>
            <a:rPr lang="en-US" dirty="0" err="1"/>
            <a:t>analistas</a:t>
          </a:r>
          <a:r>
            <a:rPr lang="en-US" dirty="0"/>
            <a:t>.</a:t>
          </a:r>
        </a:p>
      </dgm:t>
    </dgm:pt>
    <dgm:pt modelId="{A8E36752-E9DA-496B-9A79-FA0CFCB00CBD}" type="parTrans" cxnId="{766C1BE9-03A2-4350-A629-E61A8C42089D}">
      <dgm:prSet/>
      <dgm:spPr/>
      <dgm:t>
        <a:bodyPr/>
        <a:lstStyle/>
        <a:p>
          <a:endParaRPr lang="en-US"/>
        </a:p>
      </dgm:t>
    </dgm:pt>
    <dgm:pt modelId="{624622FB-1587-474D-89CC-FA734230A120}" type="sibTrans" cxnId="{766C1BE9-03A2-4350-A629-E61A8C42089D}">
      <dgm:prSet/>
      <dgm:spPr/>
      <dgm:t>
        <a:bodyPr/>
        <a:lstStyle/>
        <a:p>
          <a:endParaRPr lang="en-US"/>
        </a:p>
      </dgm:t>
    </dgm:pt>
    <dgm:pt modelId="{B5DDEB2C-6206-45D8-B30E-5A300C99F919}">
      <dgm:prSet/>
      <dgm:spPr/>
      <dgm:t>
        <a:bodyPr/>
        <a:lstStyle/>
        <a:p>
          <a:r>
            <a:rPr lang="en-US" dirty="0" err="1"/>
            <a:t>Decisiones</a:t>
          </a:r>
          <a:r>
            <a:rPr lang="en-US" dirty="0"/>
            <a:t>: </a:t>
          </a:r>
          <a:r>
            <a:rPr lang="en-US" dirty="0" err="1"/>
            <a:t>Legalizar</a:t>
          </a:r>
          <a:r>
            <a:rPr lang="en-US" dirty="0"/>
            <a:t> </a:t>
          </a:r>
          <a:r>
            <a:rPr lang="en-US" dirty="0" err="1"/>
            <a:t>órdenes</a:t>
          </a:r>
          <a:r>
            <a:rPr lang="en-US" dirty="0"/>
            <a:t> de </a:t>
          </a:r>
          <a:r>
            <a:rPr lang="en-US" dirty="0" err="1"/>
            <a:t>consumos</a:t>
          </a:r>
          <a:r>
            <a:rPr lang="en-US" dirty="0"/>
            <a:t> </a:t>
          </a:r>
          <a:r>
            <a:rPr lang="en-US" dirty="0" err="1"/>
            <a:t>desviados</a:t>
          </a:r>
          <a:r>
            <a:rPr lang="en-US" dirty="0"/>
            <a:t> o </a:t>
          </a:r>
          <a:r>
            <a:rPr lang="en-US" dirty="0" err="1"/>
            <a:t>dejar</a:t>
          </a:r>
          <a:r>
            <a:rPr lang="en-US" dirty="0"/>
            <a:t> </a:t>
          </a:r>
          <a:r>
            <a:rPr lang="en-US" dirty="0" err="1"/>
            <a:t>órdenes</a:t>
          </a:r>
          <a:r>
            <a:rPr lang="en-US" dirty="0"/>
            <a:t> para </a:t>
          </a:r>
          <a:r>
            <a:rPr lang="en-US" dirty="0" err="1"/>
            <a:t>revisión</a:t>
          </a:r>
          <a:r>
            <a:rPr lang="en-US" dirty="0"/>
            <a:t> </a:t>
          </a:r>
          <a:r>
            <a:rPr lang="en-US" dirty="0" err="1"/>
            <a:t>por</a:t>
          </a:r>
          <a:r>
            <a:rPr lang="en-US" dirty="0"/>
            <a:t> un </a:t>
          </a:r>
          <a:r>
            <a:rPr lang="en-US" dirty="0" err="1"/>
            <a:t>analista</a:t>
          </a:r>
          <a:r>
            <a:rPr lang="en-US" dirty="0"/>
            <a:t>.</a:t>
          </a:r>
        </a:p>
      </dgm:t>
    </dgm:pt>
    <dgm:pt modelId="{BF8EF7AA-4428-44D7-9BD4-39BDCD84A78F}" type="parTrans" cxnId="{FD4F1644-E3FA-44E9-84E7-07F21E19E8BD}">
      <dgm:prSet/>
      <dgm:spPr/>
      <dgm:t>
        <a:bodyPr/>
        <a:lstStyle/>
        <a:p>
          <a:endParaRPr lang="en-US"/>
        </a:p>
      </dgm:t>
    </dgm:pt>
    <dgm:pt modelId="{2459A6D8-FB1E-4EA8-B76C-700BB1294568}" type="sibTrans" cxnId="{FD4F1644-E3FA-44E9-84E7-07F21E19E8BD}">
      <dgm:prSet/>
      <dgm:spPr/>
      <dgm:t>
        <a:bodyPr/>
        <a:lstStyle/>
        <a:p>
          <a:endParaRPr lang="en-US"/>
        </a:p>
      </dgm:t>
    </dgm:pt>
    <dgm:pt modelId="{18AC0DE3-FAC6-4E85-84FD-AAB464BE691A}">
      <dgm:prSet/>
      <dgm:spPr/>
      <dgm:t>
        <a:bodyPr/>
        <a:lstStyle/>
        <a:p>
          <a:r>
            <a:rPr lang="en-US" dirty="0" err="1"/>
            <a:t>Beneficio</a:t>
          </a:r>
          <a:r>
            <a:rPr lang="en-US" dirty="0"/>
            <a:t>: </a:t>
          </a:r>
          <a:r>
            <a:rPr lang="en-US" dirty="0" err="1"/>
            <a:t>Optimiza</a:t>
          </a:r>
          <a:r>
            <a:rPr lang="en-US" dirty="0"/>
            <a:t> </a:t>
          </a:r>
          <a:r>
            <a:rPr lang="en-US" dirty="0" err="1"/>
            <a:t>procesos</a:t>
          </a:r>
          <a:r>
            <a:rPr lang="en-US" dirty="0"/>
            <a:t> y </a:t>
          </a:r>
          <a:r>
            <a:rPr lang="en-US" dirty="0" err="1"/>
            <a:t>reducción</a:t>
          </a:r>
          <a:r>
            <a:rPr lang="en-US" dirty="0"/>
            <a:t> de </a:t>
          </a:r>
          <a:r>
            <a:rPr lang="en-US" dirty="0" err="1"/>
            <a:t>costos</a:t>
          </a:r>
          <a:r>
            <a:rPr lang="en-US" dirty="0"/>
            <a:t> </a:t>
          </a:r>
          <a:r>
            <a:rPr lang="en-US" dirty="0" err="1"/>
            <a:t>operativos</a:t>
          </a:r>
          <a:r>
            <a:rPr lang="en-US" dirty="0"/>
            <a:t>.</a:t>
          </a:r>
        </a:p>
      </dgm:t>
    </dgm:pt>
    <dgm:pt modelId="{C4315921-6A9D-4B85-9E5A-1C17F79D92FA}" type="parTrans" cxnId="{A65AAE49-B2B0-42A3-9A70-A0035AE302D5}">
      <dgm:prSet/>
      <dgm:spPr/>
      <dgm:t>
        <a:bodyPr/>
        <a:lstStyle/>
        <a:p>
          <a:endParaRPr lang="en-US"/>
        </a:p>
      </dgm:t>
    </dgm:pt>
    <dgm:pt modelId="{2E58A127-1503-4C62-800F-82A3DA70C7E8}" type="sibTrans" cxnId="{A65AAE49-B2B0-42A3-9A70-A0035AE302D5}">
      <dgm:prSet/>
      <dgm:spPr/>
      <dgm:t>
        <a:bodyPr/>
        <a:lstStyle/>
        <a:p>
          <a:endParaRPr lang="en-US"/>
        </a:p>
      </dgm:t>
    </dgm:pt>
    <dgm:pt modelId="{5E39D031-D373-46BA-9975-67A869CA50EE}" type="pres">
      <dgm:prSet presAssocID="{B6B9E3BC-CAAA-4402-9852-3E608660DA30}" presName="root" presStyleCnt="0">
        <dgm:presLayoutVars>
          <dgm:dir/>
          <dgm:resizeHandles val="exact"/>
        </dgm:presLayoutVars>
      </dgm:prSet>
      <dgm:spPr/>
    </dgm:pt>
    <dgm:pt modelId="{1D469D04-DEC2-40F0-803E-F447B304D2EC}" type="pres">
      <dgm:prSet presAssocID="{C5D203E9-27F1-4C23-9CB9-756266C30AA6}" presName="compNode" presStyleCnt="0"/>
      <dgm:spPr/>
    </dgm:pt>
    <dgm:pt modelId="{B23B499D-024D-4B6D-9535-CED1E903C1E5}" type="pres">
      <dgm:prSet presAssocID="{C5D203E9-27F1-4C23-9CB9-756266C30AA6}" presName="bgRect" presStyleLbl="bgShp" presStyleIdx="0" presStyleCnt="3"/>
      <dgm:spPr/>
    </dgm:pt>
    <dgm:pt modelId="{ED0F03C3-8A35-4756-A9F8-C39AAE2CDA9D}" type="pres">
      <dgm:prSet presAssocID="{C5D203E9-27F1-4C23-9CB9-756266C30A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na"/>
        </a:ext>
      </dgm:extLst>
    </dgm:pt>
    <dgm:pt modelId="{4BD04BFF-FA10-4C1E-B44D-5B245AC71CCC}" type="pres">
      <dgm:prSet presAssocID="{C5D203E9-27F1-4C23-9CB9-756266C30AA6}" presName="spaceRect" presStyleCnt="0"/>
      <dgm:spPr/>
    </dgm:pt>
    <dgm:pt modelId="{2662C762-C7D5-4A7B-B0B6-20205E459355}" type="pres">
      <dgm:prSet presAssocID="{C5D203E9-27F1-4C23-9CB9-756266C30AA6}" presName="parTx" presStyleLbl="revTx" presStyleIdx="0" presStyleCnt="3">
        <dgm:presLayoutVars>
          <dgm:chMax val="0"/>
          <dgm:chPref val="0"/>
        </dgm:presLayoutVars>
      </dgm:prSet>
      <dgm:spPr/>
    </dgm:pt>
    <dgm:pt modelId="{8855CAA4-B1C5-4C44-8D7B-D886C86C1B1A}" type="pres">
      <dgm:prSet presAssocID="{624622FB-1587-474D-89CC-FA734230A120}" presName="sibTrans" presStyleCnt="0"/>
      <dgm:spPr/>
    </dgm:pt>
    <dgm:pt modelId="{E9DD5C8F-4D7F-400B-9A94-60FFDA2925EA}" type="pres">
      <dgm:prSet presAssocID="{B5DDEB2C-6206-45D8-B30E-5A300C99F919}" presName="compNode" presStyleCnt="0"/>
      <dgm:spPr/>
    </dgm:pt>
    <dgm:pt modelId="{48E56C54-6660-4A79-AE35-73C36D59C233}" type="pres">
      <dgm:prSet presAssocID="{B5DDEB2C-6206-45D8-B30E-5A300C99F919}" presName="bgRect" presStyleLbl="bgShp" presStyleIdx="1" presStyleCnt="3"/>
      <dgm:spPr/>
    </dgm:pt>
    <dgm:pt modelId="{D4B30F48-77AF-4C76-8ED1-95834CB322D8}" type="pres">
      <dgm:prSet presAssocID="{B5DDEB2C-6206-45D8-B30E-5A300C99F9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tillo de juez"/>
        </a:ext>
      </dgm:extLst>
    </dgm:pt>
    <dgm:pt modelId="{51927D49-FB40-42B5-A50D-952EF95E5AA4}" type="pres">
      <dgm:prSet presAssocID="{B5DDEB2C-6206-45D8-B30E-5A300C99F919}" presName="spaceRect" presStyleCnt="0"/>
      <dgm:spPr/>
    </dgm:pt>
    <dgm:pt modelId="{B04115FF-FF71-4A4D-BED1-06163E2DB892}" type="pres">
      <dgm:prSet presAssocID="{B5DDEB2C-6206-45D8-B30E-5A300C99F919}" presName="parTx" presStyleLbl="revTx" presStyleIdx="1" presStyleCnt="3">
        <dgm:presLayoutVars>
          <dgm:chMax val="0"/>
          <dgm:chPref val="0"/>
        </dgm:presLayoutVars>
      </dgm:prSet>
      <dgm:spPr/>
    </dgm:pt>
    <dgm:pt modelId="{BE097C90-FBBA-4D0F-92CE-D4E4C0131BC4}" type="pres">
      <dgm:prSet presAssocID="{2459A6D8-FB1E-4EA8-B76C-700BB1294568}" presName="sibTrans" presStyleCnt="0"/>
      <dgm:spPr/>
    </dgm:pt>
    <dgm:pt modelId="{EE4A5DD2-2036-4841-8FB0-2B0AD2F15270}" type="pres">
      <dgm:prSet presAssocID="{18AC0DE3-FAC6-4E85-84FD-AAB464BE691A}" presName="compNode" presStyleCnt="0"/>
      <dgm:spPr/>
    </dgm:pt>
    <dgm:pt modelId="{2F26546B-FDFD-4C3B-914C-369A5E743707}" type="pres">
      <dgm:prSet presAssocID="{18AC0DE3-FAC6-4E85-84FD-AAB464BE691A}" presName="bgRect" presStyleLbl="bgShp" presStyleIdx="2" presStyleCnt="3"/>
      <dgm:spPr/>
    </dgm:pt>
    <dgm:pt modelId="{86E43C13-137F-485C-BE1C-A4CD44762F51}" type="pres">
      <dgm:prSet presAssocID="{18AC0DE3-FAC6-4E85-84FD-AAB464BE69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granajes"/>
        </a:ext>
      </dgm:extLst>
    </dgm:pt>
    <dgm:pt modelId="{7B367CBC-3CCC-41CE-A3AC-415A41BAD6B6}" type="pres">
      <dgm:prSet presAssocID="{18AC0DE3-FAC6-4E85-84FD-AAB464BE691A}" presName="spaceRect" presStyleCnt="0"/>
      <dgm:spPr/>
    </dgm:pt>
    <dgm:pt modelId="{727D990D-87EE-4C84-A38A-50ECB3F76530}" type="pres">
      <dgm:prSet presAssocID="{18AC0DE3-FAC6-4E85-84FD-AAB464BE691A}" presName="parTx" presStyleLbl="revTx" presStyleIdx="2" presStyleCnt="3">
        <dgm:presLayoutVars>
          <dgm:chMax val="0"/>
          <dgm:chPref val="0"/>
        </dgm:presLayoutVars>
      </dgm:prSet>
      <dgm:spPr/>
    </dgm:pt>
  </dgm:ptLst>
  <dgm:cxnLst>
    <dgm:cxn modelId="{FD4F1644-E3FA-44E9-84E7-07F21E19E8BD}" srcId="{B6B9E3BC-CAAA-4402-9852-3E608660DA30}" destId="{B5DDEB2C-6206-45D8-B30E-5A300C99F919}" srcOrd="1" destOrd="0" parTransId="{BF8EF7AA-4428-44D7-9BD4-39BDCD84A78F}" sibTransId="{2459A6D8-FB1E-4EA8-B76C-700BB1294568}"/>
    <dgm:cxn modelId="{8800BD44-04BD-48BF-B184-159D289D02A8}" type="presOf" srcId="{B5DDEB2C-6206-45D8-B30E-5A300C99F919}" destId="{B04115FF-FF71-4A4D-BED1-06163E2DB892}" srcOrd="0" destOrd="0" presId="urn:microsoft.com/office/officeart/2018/2/layout/IconVerticalSolidList"/>
    <dgm:cxn modelId="{20476A67-7FF2-4493-A4FC-3777F2EACB32}" type="presOf" srcId="{C5D203E9-27F1-4C23-9CB9-756266C30AA6}" destId="{2662C762-C7D5-4A7B-B0B6-20205E459355}" srcOrd="0" destOrd="0" presId="urn:microsoft.com/office/officeart/2018/2/layout/IconVerticalSolidList"/>
    <dgm:cxn modelId="{A65AAE49-B2B0-42A3-9A70-A0035AE302D5}" srcId="{B6B9E3BC-CAAA-4402-9852-3E608660DA30}" destId="{18AC0DE3-FAC6-4E85-84FD-AAB464BE691A}" srcOrd="2" destOrd="0" parTransId="{C4315921-6A9D-4B85-9E5A-1C17F79D92FA}" sibTransId="{2E58A127-1503-4C62-800F-82A3DA70C7E8}"/>
    <dgm:cxn modelId="{409B5DA6-D2D2-40F3-A177-C88F8DE60122}" type="presOf" srcId="{B6B9E3BC-CAAA-4402-9852-3E608660DA30}" destId="{5E39D031-D373-46BA-9975-67A869CA50EE}" srcOrd="0" destOrd="0" presId="urn:microsoft.com/office/officeart/2018/2/layout/IconVerticalSolidList"/>
    <dgm:cxn modelId="{7AF5FECF-0C56-4952-8467-F913133806C3}" type="presOf" srcId="{18AC0DE3-FAC6-4E85-84FD-AAB464BE691A}" destId="{727D990D-87EE-4C84-A38A-50ECB3F76530}" srcOrd="0" destOrd="0" presId="urn:microsoft.com/office/officeart/2018/2/layout/IconVerticalSolidList"/>
    <dgm:cxn modelId="{766C1BE9-03A2-4350-A629-E61A8C42089D}" srcId="{B6B9E3BC-CAAA-4402-9852-3E608660DA30}" destId="{C5D203E9-27F1-4C23-9CB9-756266C30AA6}" srcOrd="0" destOrd="0" parTransId="{A8E36752-E9DA-496B-9A79-FA0CFCB00CBD}" sibTransId="{624622FB-1587-474D-89CC-FA734230A120}"/>
    <dgm:cxn modelId="{A1230B34-0D52-4209-9D58-BE0E914BEFA4}" type="presParOf" srcId="{5E39D031-D373-46BA-9975-67A869CA50EE}" destId="{1D469D04-DEC2-40F0-803E-F447B304D2EC}" srcOrd="0" destOrd="0" presId="urn:microsoft.com/office/officeart/2018/2/layout/IconVerticalSolidList"/>
    <dgm:cxn modelId="{CDDE9A21-4E31-47C3-AD90-51EA802FCD8A}" type="presParOf" srcId="{1D469D04-DEC2-40F0-803E-F447B304D2EC}" destId="{B23B499D-024D-4B6D-9535-CED1E903C1E5}" srcOrd="0" destOrd="0" presId="urn:microsoft.com/office/officeart/2018/2/layout/IconVerticalSolidList"/>
    <dgm:cxn modelId="{99ECED8A-B89E-45F5-AFAC-27BC19AA93E6}" type="presParOf" srcId="{1D469D04-DEC2-40F0-803E-F447B304D2EC}" destId="{ED0F03C3-8A35-4756-A9F8-C39AAE2CDA9D}" srcOrd="1" destOrd="0" presId="urn:microsoft.com/office/officeart/2018/2/layout/IconVerticalSolidList"/>
    <dgm:cxn modelId="{7C5DE51F-6D24-4859-ADF5-C36FEF6D7FA2}" type="presParOf" srcId="{1D469D04-DEC2-40F0-803E-F447B304D2EC}" destId="{4BD04BFF-FA10-4C1E-B44D-5B245AC71CCC}" srcOrd="2" destOrd="0" presId="urn:microsoft.com/office/officeart/2018/2/layout/IconVerticalSolidList"/>
    <dgm:cxn modelId="{FC33FFCC-5C8A-407B-8931-458CE22A10D5}" type="presParOf" srcId="{1D469D04-DEC2-40F0-803E-F447B304D2EC}" destId="{2662C762-C7D5-4A7B-B0B6-20205E459355}" srcOrd="3" destOrd="0" presId="urn:microsoft.com/office/officeart/2018/2/layout/IconVerticalSolidList"/>
    <dgm:cxn modelId="{6D1442D9-9EF3-4F68-960B-6682162CF533}" type="presParOf" srcId="{5E39D031-D373-46BA-9975-67A869CA50EE}" destId="{8855CAA4-B1C5-4C44-8D7B-D886C86C1B1A}" srcOrd="1" destOrd="0" presId="urn:microsoft.com/office/officeart/2018/2/layout/IconVerticalSolidList"/>
    <dgm:cxn modelId="{94029847-D09C-4367-A8EC-E2A2EDA84AA4}" type="presParOf" srcId="{5E39D031-D373-46BA-9975-67A869CA50EE}" destId="{E9DD5C8F-4D7F-400B-9A94-60FFDA2925EA}" srcOrd="2" destOrd="0" presId="urn:microsoft.com/office/officeart/2018/2/layout/IconVerticalSolidList"/>
    <dgm:cxn modelId="{C90D3707-2B09-4DD1-8075-348EBADB9880}" type="presParOf" srcId="{E9DD5C8F-4D7F-400B-9A94-60FFDA2925EA}" destId="{48E56C54-6660-4A79-AE35-73C36D59C233}" srcOrd="0" destOrd="0" presId="urn:microsoft.com/office/officeart/2018/2/layout/IconVerticalSolidList"/>
    <dgm:cxn modelId="{B58C2079-B85C-4107-80BA-C7DBD4A4E3A4}" type="presParOf" srcId="{E9DD5C8F-4D7F-400B-9A94-60FFDA2925EA}" destId="{D4B30F48-77AF-4C76-8ED1-95834CB322D8}" srcOrd="1" destOrd="0" presId="urn:microsoft.com/office/officeart/2018/2/layout/IconVerticalSolidList"/>
    <dgm:cxn modelId="{CE9DF653-8CD9-4431-963E-F34212C005B2}" type="presParOf" srcId="{E9DD5C8F-4D7F-400B-9A94-60FFDA2925EA}" destId="{51927D49-FB40-42B5-A50D-952EF95E5AA4}" srcOrd="2" destOrd="0" presId="urn:microsoft.com/office/officeart/2018/2/layout/IconVerticalSolidList"/>
    <dgm:cxn modelId="{0FD57E69-E603-4CDE-B1B5-E4F46FADA21E}" type="presParOf" srcId="{E9DD5C8F-4D7F-400B-9A94-60FFDA2925EA}" destId="{B04115FF-FF71-4A4D-BED1-06163E2DB892}" srcOrd="3" destOrd="0" presId="urn:microsoft.com/office/officeart/2018/2/layout/IconVerticalSolidList"/>
    <dgm:cxn modelId="{2B429EB8-FFF9-45B4-A80B-B0A52E8FBE17}" type="presParOf" srcId="{5E39D031-D373-46BA-9975-67A869CA50EE}" destId="{BE097C90-FBBA-4D0F-92CE-D4E4C0131BC4}" srcOrd="3" destOrd="0" presId="urn:microsoft.com/office/officeart/2018/2/layout/IconVerticalSolidList"/>
    <dgm:cxn modelId="{A4AC22E1-94A1-4583-8405-0CED6FDD5C8C}" type="presParOf" srcId="{5E39D031-D373-46BA-9975-67A869CA50EE}" destId="{EE4A5DD2-2036-4841-8FB0-2B0AD2F15270}" srcOrd="4" destOrd="0" presId="urn:microsoft.com/office/officeart/2018/2/layout/IconVerticalSolidList"/>
    <dgm:cxn modelId="{F4C11CEC-3312-472A-8872-A1EF017C29EC}" type="presParOf" srcId="{EE4A5DD2-2036-4841-8FB0-2B0AD2F15270}" destId="{2F26546B-FDFD-4C3B-914C-369A5E743707}" srcOrd="0" destOrd="0" presId="urn:microsoft.com/office/officeart/2018/2/layout/IconVerticalSolidList"/>
    <dgm:cxn modelId="{50638FEA-2944-463E-B783-46B30987D89B}" type="presParOf" srcId="{EE4A5DD2-2036-4841-8FB0-2B0AD2F15270}" destId="{86E43C13-137F-485C-BE1C-A4CD44762F51}" srcOrd="1" destOrd="0" presId="urn:microsoft.com/office/officeart/2018/2/layout/IconVerticalSolidList"/>
    <dgm:cxn modelId="{CCAC4288-2FCB-4D5E-AA59-8394B8D1D697}" type="presParOf" srcId="{EE4A5DD2-2036-4841-8FB0-2B0AD2F15270}" destId="{7B367CBC-3CCC-41CE-A3AC-415A41BAD6B6}" srcOrd="2" destOrd="0" presId="urn:microsoft.com/office/officeart/2018/2/layout/IconVerticalSolidList"/>
    <dgm:cxn modelId="{369807FF-91B1-45C8-98AE-054DB9D6D556}" type="presParOf" srcId="{EE4A5DD2-2036-4841-8FB0-2B0AD2F15270}" destId="{727D990D-87EE-4C84-A38A-50ECB3F765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B499D-024D-4B6D-9535-CED1E903C1E5}">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F03C3-8A35-4756-A9F8-C39AAE2CDA9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62C762-C7D5-4A7B-B0B6-20205E459355}">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err="1"/>
            <a:t>Objetivo</a:t>
          </a:r>
          <a:r>
            <a:rPr lang="en-US" sz="2300" kern="1200" dirty="0"/>
            <a:t>: </a:t>
          </a:r>
          <a:r>
            <a:rPr lang="en-US" sz="2300" kern="1200" dirty="0" err="1"/>
            <a:t>Clasificar</a:t>
          </a:r>
          <a:r>
            <a:rPr lang="en-US" sz="2300" kern="1200" dirty="0"/>
            <a:t> </a:t>
          </a:r>
          <a:r>
            <a:rPr lang="en-US" sz="2300" kern="1200" dirty="0" err="1"/>
            <a:t>órdenes</a:t>
          </a:r>
          <a:r>
            <a:rPr lang="en-US" sz="2300" kern="1200" dirty="0"/>
            <a:t> </a:t>
          </a:r>
          <a:r>
            <a:rPr lang="en-US" sz="2300" kern="1200" dirty="0" err="1"/>
            <a:t>generadas</a:t>
          </a:r>
          <a:r>
            <a:rPr lang="en-US" sz="2300" kern="1200" dirty="0"/>
            <a:t> </a:t>
          </a:r>
          <a:r>
            <a:rPr lang="en-US" sz="2300" kern="1200" dirty="0" err="1"/>
            <a:t>por</a:t>
          </a:r>
          <a:r>
            <a:rPr lang="en-US" sz="2300" kern="1200" dirty="0"/>
            <a:t> </a:t>
          </a:r>
          <a:r>
            <a:rPr lang="en-US" sz="2300" kern="1200" dirty="0" err="1"/>
            <a:t>incrementos</a:t>
          </a:r>
          <a:r>
            <a:rPr lang="en-US" sz="2300" kern="1200" dirty="0"/>
            <a:t> de </a:t>
          </a:r>
          <a:r>
            <a:rPr lang="en-US" sz="2300" kern="1200" dirty="0" err="1"/>
            <a:t>consumo</a:t>
          </a:r>
          <a:r>
            <a:rPr lang="en-US" sz="2300" kern="1200" dirty="0"/>
            <a:t>, </a:t>
          </a:r>
          <a:r>
            <a:rPr lang="en-US" sz="2300" kern="1200" dirty="0" err="1"/>
            <a:t>basándose</a:t>
          </a:r>
          <a:r>
            <a:rPr lang="en-US" sz="2300" kern="1200" dirty="0"/>
            <a:t> </a:t>
          </a:r>
          <a:r>
            <a:rPr lang="en-US" sz="2300" kern="1200" dirty="0" err="1"/>
            <a:t>en</a:t>
          </a:r>
          <a:r>
            <a:rPr lang="en-US" sz="2300" kern="1200" dirty="0"/>
            <a:t> la </a:t>
          </a:r>
          <a:r>
            <a:rPr lang="en-US" sz="2300" kern="1200" dirty="0" err="1"/>
            <a:t>experticia</a:t>
          </a:r>
          <a:r>
            <a:rPr lang="en-US" sz="2300" kern="1200" dirty="0"/>
            <a:t> de </a:t>
          </a:r>
          <a:r>
            <a:rPr lang="en-US" sz="2300" kern="1200" dirty="0" err="1"/>
            <a:t>los</a:t>
          </a:r>
          <a:r>
            <a:rPr lang="en-US" sz="2300" kern="1200" dirty="0"/>
            <a:t> </a:t>
          </a:r>
          <a:r>
            <a:rPr lang="en-US" sz="2300" kern="1200" dirty="0" err="1"/>
            <a:t>analistas</a:t>
          </a:r>
          <a:r>
            <a:rPr lang="en-US" sz="2300" kern="1200" dirty="0"/>
            <a:t>.</a:t>
          </a:r>
        </a:p>
      </dsp:txBody>
      <dsp:txXfrm>
        <a:off x="1437631" y="531"/>
        <a:ext cx="6449068" cy="1244702"/>
      </dsp:txXfrm>
    </dsp:sp>
    <dsp:sp modelId="{48E56C54-6660-4A79-AE35-73C36D59C233}">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30F48-77AF-4C76-8ED1-95834CB322D8}">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4115FF-FF71-4A4D-BED1-06163E2DB892}">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err="1"/>
            <a:t>Decisiones</a:t>
          </a:r>
          <a:r>
            <a:rPr lang="en-US" sz="2300" kern="1200" dirty="0"/>
            <a:t>: </a:t>
          </a:r>
          <a:r>
            <a:rPr lang="en-US" sz="2300" kern="1200" dirty="0" err="1"/>
            <a:t>Legalizar</a:t>
          </a:r>
          <a:r>
            <a:rPr lang="en-US" sz="2300" kern="1200" dirty="0"/>
            <a:t> </a:t>
          </a:r>
          <a:r>
            <a:rPr lang="en-US" sz="2300" kern="1200" dirty="0" err="1"/>
            <a:t>órdenes</a:t>
          </a:r>
          <a:r>
            <a:rPr lang="en-US" sz="2300" kern="1200" dirty="0"/>
            <a:t> de </a:t>
          </a:r>
          <a:r>
            <a:rPr lang="en-US" sz="2300" kern="1200" dirty="0" err="1"/>
            <a:t>consumos</a:t>
          </a:r>
          <a:r>
            <a:rPr lang="en-US" sz="2300" kern="1200" dirty="0"/>
            <a:t> </a:t>
          </a:r>
          <a:r>
            <a:rPr lang="en-US" sz="2300" kern="1200" dirty="0" err="1"/>
            <a:t>desviados</a:t>
          </a:r>
          <a:r>
            <a:rPr lang="en-US" sz="2300" kern="1200" dirty="0"/>
            <a:t> o </a:t>
          </a:r>
          <a:r>
            <a:rPr lang="en-US" sz="2300" kern="1200" dirty="0" err="1"/>
            <a:t>dejar</a:t>
          </a:r>
          <a:r>
            <a:rPr lang="en-US" sz="2300" kern="1200" dirty="0"/>
            <a:t> </a:t>
          </a:r>
          <a:r>
            <a:rPr lang="en-US" sz="2300" kern="1200" dirty="0" err="1"/>
            <a:t>órdenes</a:t>
          </a:r>
          <a:r>
            <a:rPr lang="en-US" sz="2300" kern="1200" dirty="0"/>
            <a:t> para </a:t>
          </a:r>
          <a:r>
            <a:rPr lang="en-US" sz="2300" kern="1200" dirty="0" err="1"/>
            <a:t>revisión</a:t>
          </a:r>
          <a:r>
            <a:rPr lang="en-US" sz="2300" kern="1200" dirty="0"/>
            <a:t> </a:t>
          </a:r>
          <a:r>
            <a:rPr lang="en-US" sz="2300" kern="1200" dirty="0" err="1"/>
            <a:t>por</a:t>
          </a:r>
          <a:r>
            <a:rPr lang="en-US" sz="2300" kern="1200" dirty="0"/>
            <a:t> un </a:t>
          </a:r>
          <a:r>
            <a:rPr lang="en-US" sz="2300" kern="1200" dirty="0" err="1"/>
            <a:t>analista</a:t>
          </a:r>
          <a:r>
            <a:rPr lang="en-US" sz="2300" kern="1200" dirty="0"/>
            <a:t>.</a:t>
          </a:r>
        </a:p>
      </dsp:txBody>
      <dsp:txXfrm>
        <a:off x="1437631" y="1556410"/>
        <a:ext cx="6449068" cy="1244702"/>
      </dsp:txXfrm>
    </dsp:sp>
    <dsp:sp modelId="{2F26546B-FDFD-4C3B-914C-369A5E743707}">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43C13-137F-485C-BE1C-A4CD44762F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7D990D-87EE-4C84-A38A-50ECB3F76530}">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err="1"/>
            <a:t>Beneficio</a:t>
          </a:r>
          <a:r>
            <a:rPr lang="en-US" sz="2300" kern="1200" dirty="0"/>
            <a:t>: </a:t>
          </a:r>
          <a:r>
            <a:rPr lang="en-US" sz="2300" kern="1200" dirty="0" err="1"/>
            <a:t>Optimiza</a:t>
          </a:r>
          <a:r>
            <a:rPr lang="en-US" sz="2300" kern="1200" dirty="0"/>
            <a:t> </a:t>
          </a:r>
          <a:r>
            <a:rPr lang="en-US" sz="2300" kern="1200" dirty="0" err="1"/>
            <a:t>procesos</a:t>
          </a:r>
          <a:r>
            <a:rPr lang="en-US" sz="2300" kern="1200" dirty="0"/>
            <a:t> y </a:t>
          </a:r>
          <a:r>
            <a:rPr lang="en-US" sz="2300" kern="1200" dirty="0" err="1"/>
            <a:t>reducción</a:t>
          </a:r>
          <a:r>
            <a:rPr lang="en-US" sz="2300" kern="1200" dirty="0"/>
            <a:t> de </a:t>
          </a:r>
          <a:r>
            <a:rPr lang="en-US" sz="2300" kern="1200" dirty="0" err="1"/>
            <a:t>costos</a:t>
          </a:r>
          <a:r>
            <a:rPr lang="en-US" sz="2300" kern="1200" dirty="0"/>
            <a:t> </a:t>
          </a:r>
          <a:r>
            <a:rPr lang="en-US" sz="2300" kern="1200" dirty="0" err="1"/>
            <a:t>operativos</a:t>
          </a:r>
          <a:r>
            <a:rPr lang="en-US" sz="2300" kern="1200" dirty="0"/>
            <a:t>.</a:t>
          </a:r>
        </a:p>
      </dsp:txBody>
      <dsp:txXfrm>
        <a:off x="1437631" y="3112289"/>
        <a:ext cx="64490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60435-A404-C220-09CD-374540DFAF84}"/>
              </a:ext>
            </a:extLst>
          </p:cNvPr>
          <p:cNvSpPr>
            <a:spLocks noGrp="1"/>
          </p:cNvSpPr>
          <p:nvPr>
            <p:ph type="title"/>
          </p:nvPr>
        </p:nvSpPr>
        <p:spPr>
          <a:xfrm>
            <a:off x="354564" y="2691267"/>
            <a:ext cx="3461656" cy="1143000"/>
          </a:xfrm>
        </p:spPr>
        <p:txBody>
          <a:bodyPr>
            <a:normAutofit fontScale="90000"/>
          </a:bodyPr>
          <a:lstStyle/>
          <a:p>
            <a:r>
              <a:rPr lang="es-CO" sz="4400" b="1" kern="1200" noProof="0" dirty="0">
                <a:solidFill>
                  <a:schemeClr val="tx1"/>
                </a:solidFill>
                <a:latin typeface="+mj-lt"/>
                <a:ea typeface="+mj-ea"/>
                <a:cs typeface="+mj-cs"/>
              </a:rPr>
              <a:t>Clasificación de </a:t>
            </a:r>
            <a:r>
              <a:rPr lang="es-CO" b="1" noProof="0" dirty="0"/>
              <a:t>o</a:t>
            </a:r>
            <a:r>
              <a:rPr lang="es-CO" sz="4400" b="1" kern="1200" noProof="0" dirty="0">
                <a:solidFill>
                  <a:schemeClr val="tx1"/>
                </a:solidFill>
                <a:latin typeface="+mj-lt"/>
                <a:ea typeface="+mj-ea"/>
                <a:cs typeface="+mj-cs"/>
              </a:rPr>
              <a:t>rdenes por desviación </a:t>
            </a:r>
            <a:r>
              <a:rPr lang="es-CO" b="1" noProof="0" dirty="0"/>
              <a:t>s</a:t>
            </a:r>
            <a:r>
              <a:rPr lang="es-CO" sz="4400" b="1" kern="1200" noProof="0" dirty="0">
                <a:solidFill>
                  <a:schemeClr val="tx1"/>
                </a:solidFill>
                <a:latin typeface="+mj-lt"/>
                <a:ea typeface="+mj-ea"/>
                <a:cs typeface="+mj-cs"/>
              </a:rPr>
              <a:t>ignificativa.</a:t>
            </a:r>
            <a:endParaRPr lang="es-CO" b="1" dirty="0"/>
          </a:p>
        </p:txBody>
      </p:sp>
      <p:pic>
        <p:nvPicPr>
          <p:cNvPr id="4" name="Imagen 3">
            <a:extLst>
              <a:ext uri="{FF2B5EF4-FFF2-40B4-BE49-F238E27FC236}">
                <a16:creationId xmlns:a16="http://schemas.microsoft.com/office/drawing/2014/main" id="{A6985D53-3BF3-F1D5-3C76-2BB2F8B5D703}"/>
              </a:ext>
            </a:extLst>
          </p:cNvPr>
          <p:cNvPicPr>
            <a:picLocks noChangeAspect="1"/>
          </p:cNvPicPr>
          <p:nvPr/>
        </p:nvPicPr>
        <p:blipFill>
          <a:blip r:embed="rId2"/>
          <a:stretch>
            <a:fillRect/>
          </a:stretch>
        </p:blipFill>
        <p:spPr>
          <a:xfrm>
            <a:off x="4282751" y="0"/>
            <a:ext cx="4879910" cy="6857999"/>
          </a:xfrm>
          <a:prstGeom prst="rect">
            <a:avLst/>
          </a:prstGeom>
        </p:spPr>
      </p:pic>
      <p:pic>
        <p:nvPicPr>
          <p:cNvPr id="5" name="Picture 2" descr="Universidad de Medellín - Universidad de Medellín">
            <a:extLst>
              <a:ext uri="{FF2B5EF4-FFF2-40B4-BE49-F238E27FC236}">
                <a16:creationId xmlns:a16="http://schemas.microsoft.com/office/drawing/2014/main" id="{78689683-BBD4-32D9-E31B-6A140F3C3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01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363E564-729E-4447-2DD9-7F67D3AE2190}"/>
              </a:ext>
            </a:extLst>
          </p:cNvPr>
          <p:cNvSpPr>
            <a:spLocks noGrp="1"/>
          </p:cNvSpPr>
          <p:nvPr>
            <p:ph type="subTitle" idx="1"/>
          </p:nvPr>
        </p:nvSpPr>
        <p:spPr>
          <a:xfrm>
            <a:off x="550505" y="1394272"/>
            <a:ext cx="8304245" cy="4721290"/>
          </a:xfrm>
        </p:spPr>
        <p:txBody>
          <a:bodyPr>
            <a:normAutofit/>
          </a:bodyPr>
          <a:lstStyle/>
          <a:p>
            <a:pPr algn="l"/>
            <a:r>
              <a:rPr lang="es-ES" sz="1600" dirty="0">
                <a:solidFill>
                  <a:schemeClr val="tx1"/>
                </a:solidFill>
              </a:rPr>
              <a:t>- Verdaderos Positivos (TP = 7,624): predice correctamente que se debe tomar acción.</a:t>
            </a:r>
          </a:p>
          <a:p>
            <a:pPr algn="l"/>
            <a:r>
              <a:rPr lang="es-ES" sz="1600" dirty="0">
                <a:solidFill>
                  <a:schemeClr val="tx1"/>
                </a:solidFill>
              </a:rPr>
              <a:t>- Verdaderos Negativos (TN = 3,351): predice correctamente que no se debe tomar acción.</a:t>
            </a:r>
          </a:p>
          <a:p>
            <a:pPr algn="l"/>
            <a:r>
              <a:rPr lang="es-ES" sz="1600" dirty="0">
                <a:solidFill>
                  <a:schemeClr val="tx1"/>
                </a:solidFill>
              </a:rPr>
              <a:t>- Falsos Positivos (FP = 1,028): sugiere tomar acción cuando el analista no lo haría. Representa sobreactuación.</a:t>
            </a:r>
          </a:p>
          <a:p>
            <a:pPr algn="l"/>
            <a:r>
              <a:rPr lang="es-ES" sz="1600" dirty="0">
                <a:solidFill>
                  <a:schemeClr val="tx1"/>
                </a:solidFill>
              </a:rPr>
              <a:t>- Falsos Negativos (FN = 869): no recomienda acción cuando el analista sí lo haría. Representa riesgo por omisión.</a:t>
            </a:r>
          </a:p>
          <a:p>
            <a:pPr algn="l"/>
            <a:endParaRPr lang="es-CO" sz="1600" dirty="0">
              <a:solidFill>
                <a:schemeClr val="tx1"/>
              </a:solidFill>
            </a:endParaRPr>
          </a:p>
          <a:p>
            <a:pPr algn="l"/>
            <a:r>
              <a:rPr lang="es-ES" sz="1600" dirty="0">
                <a:solidFill>
                  <a:schemeClr val="tx1"/>
                </a:solidFill>
              </a:rPr>
              <a:t>Precisión (</a:t>
            </a:r>
            <a:r>
              <a:rPr lang="es-ES" sz="1600" dirty="0" err="1">
                <a:solidFill>
                  <a:schemeClr val="tx1"/>
                </a:solidFill>
              </a:rPr>
              <a:t>Precision</a:t>
            </a:r>
            <a:r>
              <a:rPr lang="es-ES" sz="1600" dirty="0">
                <a:solidFill>
                  <a:schemeClr val="tx1"/>
                </a:solidFill>
              </a:rPr>
              <a:t>): 88.12%</a:t>
            </a:r>
          </a:p>
          <a:p>
            <a:pPr algn="l"/>
            <a:r>
              <a:rPr lang="es-ES" sz="1600" dirty="0">
                <a:solidFill>
                  <a:schemeClr val="tx1"/>
                </a:solidFill>
              </a:rPr>
              <a:t>Sensibilidad (</a:t>
            </a:r>
            <a:r>
              <a:rPr lang="es-ES" sz="1600" dirty="0" err="1">
                <a:solidFill>
                  <a:schemeClr val="tx1"/>
                </a:solidFill>
              </a:rPr>
              <a:t>Recall</a:t>
            </a:r>
            <a:r>
              <a:rPr lang="es-ES" sz="1600" dirty="0">
                <a:solidFill>
                  <a:schemeClr val="tx1"/>
                </a:solidFill>
              </a:rPr>
              <a:t>): 89.77%</a:t>
            </a:r>
          </a:p>
          <a:p>
            <a:pPr algn="l"/>
            <a:r>
              <a:rPr lang="es-CO" sz="1600" dirty="0">
                <a:solidFill>
                  <a:schemeClr val="tx1"/>
                </a:solidFill>
              </a:rPr>
              <a:t> </a:t>
            </a:r>
          </a:p>
          <a:p>
            <a:pPr algn="l"/>
            <a:endParaRPr lang="es-CO" sz="1600" dirty="0">
              <a:solidFill>
                <a:schemeClr val="tx1"/>
              </a:solidFill>
            </a:endParaRPr>
          </a:p>
          <a:p>
            <a:pPr algn="l"/>
            <a:r>
              <a:rPr lang="es-ES" sz="1600" dirty="0">
                <a:solidFill>
                  <a:schemeClr val="tx1"/>
                </a:solidFill>
              </a:rPr>
              <a:t>El modelo tiene un buen balance entre precisión y sensibilidad, lo que se refleja en el F1 Score de 88.94%. Se observa una leve tendencia a sobreactuar (mayor cantidad de falsos positivos que negativos), lo cual puede ser aceptable dado que el objetivo es minimizar el riesgo de omitir acciones correctivas.</a:t>
            </a:r>
            <a:endParaRPr lang="es-CO" sz="16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43439E12-66EE-F103-2428-6517A70F6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89EBE62B-820E-E3E1-7CD6-7B6672258DFC}"/>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Random</a:t>
            </a:r>
            <a:r>
              <a:rPr lang="es-CO" sz="2800" b="1" dirty="0"/>
              <a:t> Forest.</a:t>
            </a:r>
          </a:p>
        </p:txBody>
      </p:sp>
      <p:pic>
        <p:nvPicPr>
          <p:cNvPr id="7" name="Imagen 6">
            <a:extLst>
              <a:ext uri="{FF2B5EF4-FFF2-40B4-BE49-F238E27FC236}">
                <a16:creationId xmlns:a16="http://schemas.microsoft.com/office/drawing/2014/main" id="{7B36F62D-6763-F23C-C54E-77E7751AA082}"/>
              </a:ext>
            </a:extLst>
          </p:cNvPr>
          <p:cNvPicPr>
            <a:picLocks noChangeAspect="1"/>
          </p:cNvPicPr>
          <p:nvPr/>
        </p:nvPicPr>
        <p:blipFill>
          <a:blip r:embed="rId3"/>
          <a:stretch>
            <a:fillRect/>
          </a:stretch>
        </p:blipFill>
        <p:spPr>
          <a:xfrm>
            <a:off x="3847700" y="2948602"/>
            <a:ext cx="4610500" cy="624894"/>
          </a:xfrm>
          <a:prstGeom prst="rect">
            <a:avLst/>
          </a:prstGeom>
        </p:spPr>
      </p:pic>
      <p:pic>
        <p:nvPicPr>
          <p:cNvPr id="9" name="Imagen 8">
            <a:extLst>
              <a:ext uri="{FF2B5EF4-FFF2-40B4-BE49-F238E27FC236}">
                <a16:creationId xmlns:a16="http://schemas.microsoft.com/office/drawing/2014/main" id="{7A1A2DC8-E9EE-BF6F-BCAD-A603E82FB2F8}"/>
              </a:ext>
            </a:extLst>
          </p:cNvPr>
          <p:cNvPicPr>
            <a:picLocks noChangeAspect="1"/>
          </p:cNvPicPr>
          <p:nvPr/>
        </p:nvPicPr>
        <p:blipFill>
          <a:blip r:embed="rId4"/>
          <a:stretch>
            <a:fillRect/>
          </a:stretch>
        </p:blipFill>
        <p:spPr>
          <a:xfrm>
            <a:off x="3847700" y="3722395"/>
            <a:ext cx="4610500" cy="586791"/>
          </a:xfrm>
          <a:prstGeom prst="rect">
            <a:avLst/>
          </a:prstGeom>
        </p:spPr>
      </p:pic>
    </p:spTree>
    <p:extLst>
      <p:ext uri="{BB962C8B-B14F-4D97-AF65-F5344CB8AC3E}">
        <p14:creationId xmlns:p14="http://schemas.microsoft.com/office/powerpoint/2010/main" val="214209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3272C8D-EED8-AC9B-59B2-49A86B1D94A5}"/>
              </a:ext>
            </a:extLst>
          </p:cNvPr>
          <p:cNvSpPr>
            <a:spLocks noGrp="1"/>
          </p:cNvSpPr>
          <p:nvPr>
            <p:ph type="subTitle" idx="1"/>
          </p:nvPr>
        </p:nvSpPr>
        <p:spPr>
          <a:xfrm>
            <a:off x="469956" y="1522197"/>
            <a:ext cx="3532877" cy="4897264"/>
          </a:xfrm>
        </p:spPr>
        <p:txBody>
          <a:bodyPr>
            <a:normAutofit fontScale="92500" lnSpcReduction="20000"/>
          </a:bodyPr>
          <a:lstStyle/>
          <a:p>
            <a:pPr algn="just"/>
            <a:r>
              <a:rPr lang="es-CO" sz="1400" b="1" dirty="0">
                <a:solidFill>
                  <a:schemeClr val="tx1"/>
                </a:solidFill>
              </a:rPr>
              <a:t>CURVA ROC</a:t>
            </a:r>
          </a:p>
          <a:p>
            <a:pPr algn="just"/>
            <a:endParaRPr lang="es-CO" sz="1400" dirty="0">
              <a:solidFill>
                <a:schemeClr val="tx1"/>
              </a:solidFill>
            </a:endParaRPr>
          </a:p>
          <a:p>
            <a:pPr algn="just"/>
            <a:r>
              <a:rPr lang="es-ES" sz="1400" dirty="0">
                <a:solidFill>
                  <a:schemeClr val="tx1"/>
                </a:solidFill>
              </a:rPr>
              <a:t>El AUC (Área bajo la curva) representa la probabilidad de que el modelo asigne una mayor probabilidad a un caso positivo real (RESPUESTA = 1) que a uno negativo real (RESPUESTA = 0).</a:t>
            </a:r>
          </a:p>
          <a:p>
            <a:pPr algn="just"/>
            <a:endParaRPr lang="es-ES" sz="1400" dirty="0">
              <a:solidFill>
                <a:schemeClr val="tx1"/>
              </a:solidFill>
            </a:endParaRPr>
          </a:p>
          <a:p>
            <a:pPr algn="just"/>
            <a:r>
              <a:rPr lang="es-ES" sz="1400" dirty="0">
                <a:solidFill>
                  <a:schemeClr val="tx1"/>
                </a:solidFill>
              </a:rPr>
              <a:t>Un AUC de 0.93 es excelente. Significa que el modelo distingue muy bien entre los dos tipos de casos.</a:t>
            </a:r>
          </a:p>
          <a:p>
            <a:pPr algn="just"/>
            <a:endParaRPr lang="es-ES" sz="1400" dirty="0">
              <a:solidFill>
                <a:schemeClr val="tx1"/>
              </a:solidFill>
            </a:endParaRPr>
          </a:p>
          <a:p>
            <a:pPr algn="just"/>
            <a:r>
              <a:rPr lang="es-ES" sz="1400" dirty="0">
                <a:solidFill>
                  <a:schemeClr val="tx1"/>
                </a:solidFill>
              </a:rPr>
              <a:t>AUC = 0.5 → modelo sin capacidad de discriminación (equivalente a tirar una moneda).</a:t>
            </a:r>
          </a:p>
          <a:p>
            <a:pPr algn="just"/>
            <a:endParaRPr lang="es-ES" sz="1400" dirty="0">
              <a:solidFill>
                <a:schemeClr val="tx1"/>
              </a:solidFill>
            </a:endParaRPr>
          </a:p>
          <a:p>
            <a:pPr algn="just"/>
            <a:r>
              <a:rPr lang="es-ES" sz="1400" dirty="0">
                <a:solidFill>
                  <a:schemeClr val="tx1"/>
                </a:solidFill>
              </a:rPr>
              <a:t>AUC entre 0.8 y 0.9 → bueno.</a:t>
            </a:r>
          </a:p>
          <a:p>
            <a:pPr algn="just"/>
            <a:endParaRPr lang="es-ES" sz="1400" dirty="0">
              <a:solidFill>
                <a:schemeClr val="tx1"/>
              </a:solidFill>
            </a:endParaRPr>
          </a:p>
          <a:p>
            <a:pPr algn="just"/>
            <a:r>
              <a:rPr lang="es-ES" sz="1400" dirty="0">
                <a:solidFill>
                  <a:schemeClr val="tx1"/>
                </a:solidFill>
              </a:rPr>
              <a:t>AUC &gt; 0.9 → muy bueno / excelente.</a:t>
            </a:r>
          </a:p>
          <a:p>
            <a:pPr algn="just"/>
            <a:endParaRPr lang="es-ES" sz="1400" dirty="0">
              <a:solidFill>
                <a:schemeClr val="tx1"/>
              </a:solidFill>
            </a:endParaRPr>
          </a:p>
          <a:p>
            <a:pPr algn="just"/>
            <a:r>
              <a:rPr lang="es-ES" sz="1400" dirty="0">
                <a:solidFill>
                  <a:schemeClr val="tx1"/>
                </a:solidFill>
              </a:rPr>
              <a:t>La curva se aleja bastante de la diagonal (línea negra punteada), lo cual indica un alto poder de discriminación.</a:t>
            </a:r>
          </a:p>
          <a:p>
            <a:pPr algn="just"/>
            <a:endParaRPr lang="es-ES" sz="1400" dirty="0">
              <a:solidFill>
                <a:schemeClr val="tx1"/>
              </a:solidFill>
            </a:endParaRPr>
          </a:p>
          <a:p>
            <a:pPr algn="just"/>
            <a:r>
              <a:rPr lang="es-ES" sz="1400" dirty="0">
                <a:solidFill>
                  <a:schemeClr val="tx1"/>
                </a:solidFill>
              </a:rPr>
              <a:t>Esto confirma lo que ya sugería el F1 Score elevado: el modelo no solo acierta mucho, sino que lo hace con confianza y es poco probable que clasifique erróneamente por azar.</a:t>
            </a:r>
            <a:endParaRPr lang="es-CO" sz="14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D0D9B9B7-C708-B23A-E44C-53A43F335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AAC86863-86D4-C262-3EE7-4BD1944289FB}"/>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Random</a:t>
            </a:r>
            <a:r>
              <a:rPr lang="es-CO" sz="2800" b="1" dirty="0"/>
              <a:t> Forest.</a:t>
            </a:r>
          </a:p>
        </p:txBody>
      </p:sp>
      <p:pic>
        <p:nvPicPr>
          <p:cNvPr id="7" name="Imagen 6">
            <a:extLst>
              <a:ext uri="{FF2B5EF4-FFF2-40B4-BE49-F238E27FC236}">
                <a16:creationId xmlns:a16="http://schemas.microsoft.com/office/drawing/2014/main" id="{B4F3B24F-1E16-1192-DDEC-A6688A670498}"/>
              </a:ext>
            </a:extLst>
          </p:cNvPr>
          <p:cNvPicPr>
            <a:picLocks noChangeAspect="1"/>
          </p:cNvPicPr>
          <p:nvPr/>
        </p:nvPicPr>
        <p:blipFill>
          <a:blip r:embed="rId3"/>
          <a:stretch>
            <a:fillRect/>
          </a:stretch>
        </p:blipFill>
        <p:spPr>
          <a:xfrm>
            <a:off x="4124131" y="1688840"/>
            <a:ext cx="4549913" cy="4254759"/>
          </a:xfrm>
          <a:prstGeom prst="rect">
            <a:avLst/>
          </a:prstGeom>
        </p:spPr>
      </p:pic>
    </p:spTree>
    <p:extLst>
      <p:ext uri="{BB962C8B-B14F-4D97-AF65-F5344CB8AC3E}">
        <p14:creationId xmlns:p14="http://schemas.microsoft.com/office/powerpoint/2010/main" val="396540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B5161-0A37-2F26-AC58-465A9D3E80F1}"/>
            </a:ext>
          </a:extLst>
        </p:cNvPr>
        <p:cNvGrpSpPr/>
        <p:nvPr/>
      </p:nvGrpSpPr>
      <p:grpSpPr>
        <a:xfrm>
          <a:off x="0" y="0"/>
          <a:ext cx="0" cy="0"/>
          <a:chOff x="0" y="0"/>
          <a:chExt cx="0" cy="0"/>
        </a:xfrm>
      </p:grpSpPr>
      <p:pic>
        <p:nvPicPr>
          <p:cNvPr id="3" name="Picture 2" descr="Universidad de Medellín - Universidad de Medellín">
            <a:extLst>
              <a:ext uri="{FF2B5EF4-FFF2-40B4-BE49-F238E27FC236}">
                <a16:creationId xmlns:a16="http://schemas.microsoft.com/office/drawing/2014/main" id="{D2CB42BF-7872-54C6-B9F4-8B7B6C9AC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5">
            <a:extLst>
              <a:ext uri="{FF2B5EF4-FFF2-40B4-BE49-F238E27FC236}">
                <a16:creationId xmlns:a16="http://schemas.microsoft.com/office/drawing/2014/main" id="{825BB96F-3A4E-CCFC-500F-BF9C6DED1035}"/>
              </a:ext>
            </a:extLst>
          </p:cNvPr>
          <p:cNvSpPr>
            <a:spLocks noGrp="1"/>
          </p:cNvSpPr>
          <p:nvPr>
            <p:ph idx="1"/>
          </p:nvPr>
        </p:nvSpPr>
        <p:spPr>
          <a:xfrm>
            <a:off x="681379" y="1569552"/>
            <a:ext cx="2714967" cy="1012959"/>
          </a:xfrm>
        </p:spPr>
        <p:txBody>
          <a:bodyPr>
            <a:normAutofit/>
          </a:bodyPr>
          <a:lstStyle/>
          <a:p>
            <a:pPr marL="0" indent="0">
              <a:buNone/>
            </a:pPr>
            <a:r>
              <a:rPr lang="en-US" sz="1400" dirty="0"/>
              <a:t>Datos de Test</a:t>
            </a:r>
          </a:p>
          <a:p>
            <a:pPr marL="0" indent="0">
              <a:buNone/>
            </a:pPr>
            <a:r>
              <a:rPr lang="en-US" sz="1400" dirty="0" err="1"/>
              <a:t>acc_xgb_test</a:t>
            </a:r>
            <a:r>
              <a:rPr lang="en-US" sz="1400" dirty="0"/>
              <a:t>: 88.59</a:t>
            </a:r>
          </a:p>
          <a:p>
            <a:pPr marL="0" indent="0">
              <a:buNone/>
            </a:pPr>
            <a:r>
              <a:rPr lang="en-US" sz="1400" dirty="0"/>
              <a:t>f1_xgb_test: 91.43</a:t>
            </a:r>
          </a:p>
          <a:p>
            <a:pPr marL="0" indent="0">
              <a:buNone/>
            </a:pPr>
            <a:endParaRPr lang="en-US" sz="1200" dirty="0"/>
          </a:p>
          <a:p>
            <a:pPr marL="0" indent="0">
              <a:buNone/>
            </a:pPr>
            <a:endParaRPr lang="en-US" sz="1200" dirty="0"/>
          </a:p>
          <a:p>
            <a:pPr marL="0" indent="0">
              <a:buNone/>
            </a:pPr>
            <a:endParaRPr lang="es-ES" sz="1200" dirty="0"/>
          </a:p>
          <a:p>
            <a:pPr marL="0" indent="0">
              <a:buNone/>
            </a:pPr>
            <a:endParaRPr lang="es-ES" sz="1200" dirty="0"/>
          </a:p>
          <a:p>
            <a:pPr marL="0" indent="0">
              <a:buNone/>
            </a:pPr>
            <a:endParaRPr lang="es-ES" sz="1200" dirty="0"/>
          </a:p>
          <a:p>
            <a:pPr marL="0" indent="0">
              <a:buNone/>
            </a:pPr>
            <a:endParaRPr lang="es-ES" sz="1200" dirty="0"/>
          </a:p>
          <a:p>
            <a:pPr marL="0" indent="0">
              <a:buNone/>
            </a:pPr>
            <a:endParaRPr lang="es-ES" sz="1200" dirty="0"/>
          </a:p>
        </p:txBody>
      </p:sp>
      <p:sp>
        <p:nvSpPr>
          <p:cNvPr id="9" name="Título 1">
            <a:extLst>
              <a:ext uri="{FF2B5EF4-FFF2-40B4-BE49-F238E27FC236}">
                <a16:creationId xmlns:a16="http://schemas.microsoft.com/office/drawing/2014/main" id="{AD24B361-27D4-B0A2-0491-E078021820E3}"/>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XGBoost</a:t>
            </a:r>
            <a:r>
              <a:rPr lang="es-CO" sz="2800" b="1" dirty="0"/>
              <a:t>.</a:t>
            </a:r>
          </a:p>
        </p:txBody>
      </p:sp>
      <p:pic>
        <p:nvPicPr>
          <p:cNvPr id="11" name="Imagen 10">
            <a:extLst>
              <a:ext uri="{FF2B5EF4-FFF2-40B4-BE49-F238E27FC236}">
                <a16:creationId xmlns:a16="http://schemas.microsoft.com/office/drawing/2014/main" id="{51C5AB6E-7A55-83A8-3253-F8AAE72BCA9A}"/>
              </a:ext>
            </a:extLst>
          </p:cNvPr>
          <p:cNvPicPr>
            <a:picLocks noChangeAspect="1"/>
          </p:cNvPicPr>
          <p:nvPr/>
        </p:nvPicPr>
        <p:blipFill>
          <a:blip r:embed="rId3"/>
          <a:stretch>
            <a:fillRect/>
          </a:stretch>
        </p:blipFill>
        <p:spPr>
          <a:xfrm>
            <a:off x="3550778" y="1464876"/>
            <a:ext cx="4214090" cy="3200430"/>
          </a:xfrm>
          <a:prstGeom prst="rect">
            <a:avLst/>
          </a:prstGeom>
        </p:spPr>
      </p:pic>
      <p:sp>
        <p:nvSpPr>
          <p:cNvPr id="12" name="Marcador de contenido 5">
            <a:extLst>
              <a:ext uri="{FF2B5EF4-FFF2-40B4-BE49-F238E27FC236}">
                <a16:creationId xmlns:a16="http://schemas.microsoft.com/office/drawing/2014/main" id="{1D350435-F1B5-E7D0-7834-5520271242E5}"/>
              </a:ext>
            </a:extLst>
          </p:cNvPr>
          <p:cNvSpPr txBox="1">
            <a:spLocks/>
          </p:cNvSpPr>
          <p:nvPr/>
        </p:nvSpPr>
        <p:spPr>
          <a:xfrm>
            <a:off x="905310" y="4441371"/>
            <a:ext cx="2808514" cy="225878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200" dirty="0"/>
          </a:p>
          <a:p>
            <a:pPr marL="0" indent="0">
              <a:buFont typeface="Arial"/>
              <a:buNone/>
            </a:pPr>
            <a:endParaRPr lang="en-U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p:txBody>
      </p:sp>
      <p:sp>
        <p:nvSpPr>
          <p:cNvPr id="13" name="Marcador de contenido 5">
            <a:extLst>
              <a:ext uri="{FF2B5EF4-FFF2-40B4-BE49-F238E27FC236}">
                <a16:creationId xmlns:a16="http://schemas.microsoft.com/office/drawing/2014/main" id="{26F8DACC-0A31-00FD-EABA-02E71295F902}"/>
              </a:ext>
            </a:extLst>
          </p:cNvPr>
          <p:cNvSpPr txBox="1">
            <a:spLocks/>
          </p:cNvSpPr>
          <p:nvPr/>
        </p:nvSpPr>
        <p:spPr>
          <a:xfrm>
            <a:off x="742264" y="4665306"/>
            <a:ext cx="2808514" cy="327971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a:p>
          <a:p>
            <a:pPr marL="0" indent="0">
              <a:buFont typeface="Arial"/>
              <a:buNone/>
            </a:pPr>
            <a:endParaRPr lang="en-US" sz="1200" dirty="0"/>
          </a:p>
          <a:p>
            <a:pPr marL="0" indent="0">
              <a:buFont typeface="Arial"/>
              <a:buNone/>
            </a:pPr>
            <a:endParaRPr lang="en-U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p:txBody>
      </p:sp>
      <p:sp>
        <p:nvSpPr>
          <p:cNvPr id="14" name="Marcador de contenido 5">
            <a:extLst>
              <a:ext uri="{FF2B5EF4-FFF2-40B4-BE49-F238E27FC236}">
                <a16:creationId xmlns:a16="http://schemas.microsoft.com/office/drawing/2014/main" id="{810CD42A-3B79-00E5-A30C-D9144E6FD8C0}"/>
              </a:ext>
            </a:extLst>
          </p:cNvPr>
          <p:cNvSpPr txBox="1">
            <a:spLocks/>
          </p:cNvSpPr>
          <p:nvPr/>
        </p:nvSpPr>
        <p:spPr>
          <a:xfrm>
            <a:off x="672050" y="2582511"/>
            <a:ext cx="2808514" cy="221342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a:t>-</a:t>
            </a:r>
            <a:r>
              <a:rPr lang="es-ES" sz="1400" dirty="0"/>
              <a:t> La exactitud del 88.59% muestra que el modelo clasifica correctamente la mayoría de los registros de entrenamiento.</a:t>
            </a:r>
          </a:p>
          <a:p>
            <a:pPr marL="0" indent="0">
              <a:buFont typeface="Arial"/>
              <a:buNone/>
            </a:pPr>
            <a:r>
              <a:rPr lang="es-ES" sz="1400" dirty="0"/>
              <a:t>- El F1 Score de 91.43% indica un excelente balance entre precisión y sensibilidad para la clase positiva (RESPUESTA = 1).</a:t>
            </a:r>
          </a:p>
          <a:p>
            <a:pPr marL="0" indent="0">
              <a:buFont typeface="Arial"/>
              <a:buNone/>
            </a:pPr>
            <a:r>
              <a:rPr lang="en-US" sz="1400" dirty="0"/>
              <a:t> </a:t>
            </a:r>
          </a:p>
          <a:p>
            <a:pPr marL="0" indent="0">
              <a:buFont typeface="Arial"/>
              <a:buNone/>
            </a:pPr>
            <a:endParaRPr lang="en-US" sz="1200" dirty="0"/>
          </a:p>
          <a:p>
            <a:pPr marL="0" indent="0">
              <a:buFont typeface="Arial"/>
              <a:buNone/>
            </a:pPr>
            <a:endParaRPr lang="en-U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a:p>
            <a:pPr marL="0" indent="0">
              <a:buFont typeface="Arial"/>
              <a:buNone/>
            </a:pPr>
            <a:endParaRPr lang="es-ES" sz="1200" dirty="0"/>
          </a:p>
        </p:txBody>
      </p:sp>
      <p:graphicFrame>
        <p:nvGraphicFramePr>
          <p:cNvPr id="15" name="Tabla 14">
            <a:extLst>
              <a:ext uri="{FF2B5EF4-FFF2-40B4-BE49-F238E27FC236}">
                <a16:creationId xmlns:a16="http://schemas.microsoft.com/office/drawing/2014/main" id="{B80A1003-425D-437A-D8CA-8182525578CD}"/>
              </a:ext>
            </a:extLst>
          </p:cNvPr>
          <p:cNvGraphicFramePr>
            <a:graphicFrameLocks noGrp="1"/>
          </p:cNvGraphicFramePr>
          <p:nvPr>
            <p:extLst>
              <p:ext uri="{D42A27DB-BD31-4B8C-83A1-F6EECF244321}">
                <p14:modId xmlns:p14="http://schemas.microsoft.com/office/powerpoint/2010/main" val="85495665"/>
              </p:ext>
            </p:extLst>
          </p:nvPr>
        </p:nvGraphicFramePr>
        <p:xfrm>
          <a:off x="742264" y="5066141"/>
          <a:ext cx="6596744" cy="822960"/>
        </p:xfrm>
        <a:graphic>
          <a:graphicData uri="http://schemas.openxmlformats.org/drawingml/2006/table">
            <a:tbl>
              <a:tblPr firstRow="1" bandRow="1">
                <a:tableStyleId>{5C22544A-7EE6-4342-B048-85BDC9FD1C3A}</a:tableStyleId>
              </a:tblPr>
              <a:tblGrid>
                <a:gridCol w="1603312">
                  <a:extLst>
                    <a:ext uri="{9D8B030D-6E8A-4147-A177-3AD203B41FA5}">
                      <a16:colId xmlns:a16="http://schemas.microsoft.com/office/drawing/2014/main" val="3359673869"/>
                    </a:ext>
                  </a:extLst>
                </a:gridCol>
                <a:gridCol w="2011108">
                  <a:extLst>
                    <a:ext uri="{9D8B030D-6E8A-4147-A177-3AD203B41FA5}">
                      <a16:colId xmlns:a16="http://schemas.microsoft.com/office/drawing/2014/main" val="4013225091"/>
                    </a:ext>
                  </a:extLst>
                </a:gridCol>
                <a:gridCol w="2982324">
                  <a:extLst>
                    <a:ext uri="{9D8B030D-6E8A-4147-A177-3AD203B41FA5}">
                      <a16:colId xmlns:a16="http://schemas.microsoft.com/office/drawing/2014/main" val="837407753"/>
                    </a:ext>
                  </a:extLst>
                </a:gridCol>
              </a:tblGrid>
              <a:tr h="0">
                <a:tc>
                  <a:txBody>
                    <a:bodyPr/>
                    <a:lstStyle/>
                    <a:p>
                      <a:pPr algn="ctr"/>
                      <a:endParaRPr lang="es-CO" sz="1200" dirty="0"/>
                    </a:p>
                  </a:txBody>
                  <a:tcPr/>
                </a:tc>
                <a:tc>
                  <a:txBody>
                    <a:bodyPr/>
                    <a:lstStyle/>
                    <a:p>
                      <a:pPr algn="ctr"/>
                      <a:r>
                        <a:rPr lang="es-CO" sz="1200" dirty="0"/>
                        <a:t>Predicción: No acción (0)</a:t>
                      </a:r>
                    </a:p>
                  </a:txBody>
                  <a:tcPr/>
                </a:tc>
                <a:tc>
                  <a:txBody>
                    <a:bodyPr/>
                    <a:lstStyle/>
                    <a:p>
                      <a:pPr algn="ctr"/>
                      <a:r>
                        <a:rPr lang="es-CO" sz="1200" dirty="0"/>
                        <a:t>Predicción: Acción (1)</a:t>
                      </a:r>
                    </a:p>
                  </a:txBody>
                  <a:tcPr/>
                </a:tc>
                <a:extLst>
                  <a:ext uri="{0D108BD9-81ED-4DB2-BD59-A6C34878D82A}">
                    <a16:rowId xmlns:a16="http://schemas.microsoft.com/office/drawing/2014/main" val="2252421095"/>
                  </a:ext>
                </a:extLst>
              </a:tr>
              <a:tr h="152752">
                <a:tc>
                  <a:txBody>
                    <a:bodyPr/>
                    <a:lstStyle/>
                    <a:p>
                      <a:pPr algn="ctr"/>
                      <a:r>
                        <a:rPr lang="es-CO" sz="1200" dirty="0"/>
                        <a:t>Analista: No acción (0)</a:t>
                      </a:r>
                    </a:p>
                  </a:txBody>
                  <a:tcPr/>
                </a:tc>
                <a:tc>
                  <a:txBody>
                    <a:bodyPr/>
                    <a:lstStyle/>
                    <a:p>
                      <a:pPr algn="ctr"/>
                      <a:r>
                        <a:rPr lang="es-CO" sz="1200" dirty="0"/>
                        <a:t>3,420 (verdaderos negativos)</a:t>
                      </a:r>
                    </a:p>
                  </a:txBody>
                  <a:tcPr/>
                </a:tc>
                <a:tc>
                  <a:txBody>
                    <a:bodyPr/>
                    <a:lstStyle/>
                    <a:p>
                      <a:pPr algn="ctr"/>
                      <a:r>
                        <a:rPr lang="es-CO" sz="1200" dirty="0"/>
                        <a:t>959 (falsos positivos)</a:t>
                      </a:r>
                    </a:p>
                  </a:txBody>
                  <a:tcPr/>
                </a:tc>
                <a:extLst>
                  <a:ext uri="{0D108BD9-81ED-4DB2-BD59-A6C34878D82A}">
                    <a16:rowId xmlns:a16="http://schemas.microsoft.com/office/drawing/2014/main" val="3913384185"/>
                  </a:ext>
                </a:extLst>
              </a:tr>
              <a:tr h="0">
                <a:tc>
                  <a:txBody>
                    <a:bodyPr/>
                    <a:lstStyle/>
                    <a:p>
                      <a:pPr algn="ctr"/>
                      <a:r>
                        <a:rPr lang="es-CO" sz="1200" dirty="0"/>
                        <a:t>Analista: Acción (1)</a:t>
                      </a:r>
                    </a:p>
                  </a:txBody>
                  <a:tcPr/>
                </a:tc>
                <a:tc>
                  <a:txBody>
                    <a:bodyPr/>
                    <a:lstStyle/>
                    <a:p>
                      <a:pPr algn="ctr"/>
                      <a:r>
                        <a:rPr lang="es-CO" sz="1200" dirty="0"/>
                        <a:t>715 (falsos negativos)</a:t>
                      </a:r>
                    </a:p>
                  </a:txBody>
                  <a:tcPr/>
                </a:tc>
                <a:tc>
                  <a:txBody>
                    <a:bodyPr/>
                    <a:lstStyle/>
                    <a:p>
                      <a:pPr algn="ctr"/>
                      <a:r>
                        <a:rPr lang="es-CO" sz="1200" dirty="0"/>
                        <a:t>7,778 (verdaderos positivos)</a:t>
                      </a:r>
                    </a:p>
                  </a:txBody>
                  <a:tcPr/>
                </a:tc>
                <a:extLst>
                  <a:ext uri="{0D108BD9-81ED-4DB2-BD59-A6C34878D82A}">
                    <a16:rowId xmlns:a16="http://schemas.microsoft.com/office/drawing/2014/main" val="472616589"/>
                  </a:ext>
                </a:extLst>
              </a:tr>
            </a:tbl>
          </a:graphicData>
        </a:graphic>
      </p:graphicFrame>
    </p:spTree>
    <p:extLst>
      <p:ext uri="{BB962C8B-B14F-4D97-AF65-F5344CB8AC3E}">
        <p14:creationId xmlns:p14="http://schemas.microsoft.com/office/powerpoint/2010/main" val="219925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323256B-D411-DB73-6677-0B502315EBF6}"/>
              </a:ext>
            </a:extLst>
          </p:cNvPr>
          <p:cNvSpPr>
            <a:spLocks noGrp="1"/>
          </p:cNvSpPr>
          <p:nvPr>
            <p:ph type="subTitle" idx="1"/>
          </p:nvPr>
        </p:nvSpPr>
        <p:spPr>
          <a:xfrm>
            <a:off x="541175" y="1408922"/>
            <a:ext cx="8061649" cy="4935894"/>
          </a:xfrm>
        </p:spPr>
        <p:txBody>
          <a:bodyPr>
            <a:normAutofit/>
          </a:bodyPr>
          <a:lstStyle/>
          <a:p>
            <a:pPr algn="l"/>
            <a:r>
              <a:rPr lang="es-ES" sz="1600" dirty="0">
                <a:solidFill>
                  <a:schemeClr val="tx1"/>
                </a:solidFill>
              </a:rPr>
              <a:t>- Verdaderos Positivos (TP = 7,778): predice correctamente que se debe tomar acción.</a:t>
            </a:r>
          </a:p>
          <a:p>
            <a:pPr algn="l"/>
            <a:r>
              <a:rPr lang="es-ES" sz="1600" dirty="0">
                <a:solidFill>
                  <a:schemeClr val="tx1"/>
                </a:solidFill>
              </a:rPr>
              <a:t>- Verdaderos Negativos (TN = 3,420): predice correctamente que no se debe tomar acción.</a:t>
            </a:r>
          </a:p>
          <a:p>
            <a:pPr algn="l"/>
            <a:r>
              <a:rPr lang="es-ES" sz="1600" dirty="0">
                <a:solidFill>
                  <a:schemeClr val="tx1"/>
                </a:solidFill>
              </a:rPr>
              <a:t>- Falsos Positivos (FP = 959): sugiere tomar acción cuando el analista no lo haría. Representa sobreactuación.</a:t>
            </a:r>
          </a:p>
          <a:p>
            <a:pPr algn="l"/>
            <a:r>
              <a:rPr lang="es-ES" sz="1600" dirty="0">
                <a:solidFill>
                  <a:schemeClr val="tx1"/>
                </a:solidFill>
              </a:rPr>
              <a:t>- Falsos Negativos (FN = 715): no recomienda acción cuando el analista sí lo haría. Representa riesgo por omisión.</a:t>
            </a:r>
          </a:p>
          <a:p>
            <a:pPr algn="l"/>
            <a:endParaRPr lang="es-CO" sz="1600" dirty="0">
              <a:solidFill>
                <a:schemeClr val="tx1"/>
              </a:solidFill>
            </a:endParaRPr>
          </a:p>
          <a:p>
            <a:pPr algn="l"/>
            <a:r>
              <a:rPr lang="es-ES" sz="1600" dirty="0">
                <a:solidFill>
                  <a:schemeClr val="tx1"/>
                </a:solidFill>
              </a:rPr>
              <a:t>Precisión (</a:t>
            </a:r>
            <a:r>
              <a:rPr lang="es-ES" sz="1600" dirty="0" err="1">
                <a:solidFill>
                  <a:schemeClr val="tx1"/>
                </a:solidFill>
              </a:rPr>
              <a:t>Precision</a:t>
            </a:r>
            <a:r>
              <a:rPr lang="es-ES" sz="1600" dirty="0">
                <a:solidFill>
                  <a:schemeClr val="tx1"/>
                </a:solidFill>
              </a:rPr>
              <a:t>): 89.02%</a:t>
            </a:r>
          </a:p>
          <a:p>
            <a:pPr algn="l"/>
            <a:r>
              <a:rPr lang="es-ES" sz="1600" dirty="0">
                <a:solidFill>
                  <a:schemeClr val="tx1"/>
                </a:solidFill>
              </a:rPr>
              <a:t>Sensibilidad (</a:t>
            </a:r>
            <a:r>
              <a:rPr lang="es-ES" sz="1600" dirty="0" err="1">
                <a:solidFill>
                  <a:schemeClr val="tx1"/>
                </a:solidFill>
              </a:rPr>
              <a:t>Recall</a:t>
            </a:r>
            <a:r>
              <a:rPr lang="es-ES" sz="1600" dirty="0">
                <a:solidFill>
                  <a:schemeClr val="tx1"/>
                </a:solidFill>
              </a:rPr>
              <a:t>): 91.58%</a:t>
            </a:r>
          </a:p>
          <a:p>
            <a:pPr algn="l"/>
            <a:endParaRPr lang="es-ES" sz="1600" dirty="0">
              <a:solidFill>
                <a:schemeClr val="tx1"/>
              </a:solidFill>
            </a:endParaRPr>
          </a:p>
          <a:p>
            <a:pPr algn="l"/>
            <a:endParaRPr lang="es-ES" sz="1600" dirty="0">
              <a:solidFill>
                <a:schemeClr val="tx1"/>
              </a:solidFill>
            </a:endParaRPr>
          </a:p>
          <a:p>
            <a:pPr algn="l"/>
            <a:r>
              <a:rPr lang="es-ES" sz="1600" dirty="0">
                <a:solidFill>
                  <a:schemeClr val="tx1"/>
                </a:solidFill>
              </a:rPr>
              <a:t>El modelo </a:t>
            </a:r>
            <a:r>
              <a:rPr lang="es-ES" sz="1600" dirty="0" err="1">
                <a:solidFill>
                  <a:schemeClr val="tx1"/>
                </a:solidFill>
              </a:rPr>
              <a:t>XGBoost</a:t>
            </a:r>
            <a:r>
              <a:rPr lang="es-ES" sz="1600" dirty="0">
                <a:solidFill>
                  <a:schemeClr val="tx1"/>
                </a:solidFill>
              </a:rPr>
              <a:t> arroja mejores resultados que el modelo con </a:t>
            </a:r>
            <a:r>
              <a:rPr lang="es-ES" sz="1600" dirty="0" err="1">
                <a:solidFill>
                  <a:schemeClr val="tx1"/>
                </a:solidFill>
              </a:rPr>
              <a:t>Random</a:t>
            </a:r>
            <a:r>
              <a:rPr lang="es-ES" sz="1600" dirty="0">
                <a:solidFill>
                  <a:schemeClr val="tx1"/>
                </a:solidFill>
              </a:rPr>
              <a:t> Forest.</a:t>
            </a:r>
          </a:p>
          <a:p>
            <a:pPr algn="l"/>
            <a:r>
              <a:rPr lang="es-ES" sz="1600" dirty="0" err="1">
                <a:solidFill>
                  <a:schemeClr val="tx1"/>
                </a:solidFill>
              </a:rPr>
              <a:t>Random</a:t>
            </a:r>
            <a:r>
              <a:rPr lang="es-ES" sz="1600" dirty="0">
                <a:solidFill>
                  <a:schemeClr val="tx1"/>
                </a:solidFill>
              </a:rPr>
              <a:t> Forest presenta una precisión de 88,12% y </a:t>
            </a:r>
            <a:r>
              <a:rPr lang="es-ES" sz="1600" dirty="0" err="1">
                <a:solidFill>
                  <a:schemeClr val="tx1"/>
                </a:solidFill>
              </a:rPr>
              <a:t>XGBoost</a:t>
            </a:r>
            <a:r>
              <a:rPr lang="es-ES" sz="1600" dirty="0">
                <a:solidFill>
                  <a:schemeClr val="tx1"/>
                </a:solidFill>
              </a:rPr>
              <a:t> 89,02%.</a:t>
            </a:r>
          </a:p>
          <a:p>
            <a:pPr algn="l"/>
            <a:r>
              <a:rPr lang="es-ES" sz="1600" dirty="0" err="1">
                <a:solidFill>
                  <a:schemeClr val="tx1"/>
                </a:solidFill>
              </a:rPr>
              <a:t>Random</a:t>
            </a:r>
            <a:r>
              <a:rPr lang="es-ES" sz="1600" dirty="0">
                <a:solidFill>
                  <a:schemeClr val="tx1"/>
                </a:solidFill>
              </a:rPr>
              <a:t> Forest presenta una sensibilidad de 89,77% y </a:t>
            </a:r>
            <a:r>
              <a:rPr lang="es-ES" sz="1600" dirty="0" err="1">
                <a:solidFill>
                  <a:schemeClr val="tx1"/>
                </a:solidFill>
              </a:rPr>
              <a:t>XGBoost</a:t>
            </a:r>
            <a:r>
              <a:rPr lang="es-ES" sz="1600" dirty="0">
                <a:solidFill>
                  <a:schemeClr val="tx1"/>
                </a:solidFill>
              </a:rPr>
              <a:t> 91,58%.</a:t>
            </a:r>
            <a:endParaRPr lang="es-CO" sz="16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A1A79285-F8A1-A592-66AE-351273371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3B680BE5-BAEB-08C3-3EFE-9A716651E6A4}"/>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XGBoost</a:t>
            </a:r>
            <a:r>
              <a:rPr lang="es-CO" sz="2800" b="1" dirty="0"/>
              <a:t>.</a:t>
            </a:r>
          </a:p>
        </p:txBody>
      </p:sp>
      <p:pic>
        <p:nvPicPr>
          <p:cNvPr id="9" name="Imagen 8">
            <a:extLst>
              <a:ext uri="{FF2B5EF4-FFF2-40B4-BE49-F238E27FC236}">
                <a16:creationId xmlns:a16="http://schemas.microsoft.com/office/drawing/2014/main" id="{427E76B8-F03E-906E-32CF-A9A5FC7DF27A}"/>
              </a:ext>
            </a:extLst>
          </p:cNvPr>
          <p:cNvPicPr>
            <a:picLocks noChangeAspect="1"/>
          </p:cNvPicPr>
          <p:nvPr/>
        </p:nvPicPr>
        <p:blipFill>
          <a:blip r:embed="rId3"/>
          <a:stretch>
            <a:fillRect/>
          </a:stretch>
        </p:blipFill>
        <p:spPr>
          <a:xfrm>
            <a:off x="3922025" y="3676987"/>
            <a:ext cx="4061812" cy="617273"/>
          </a:xfrm>
          <a:prstGeom prst="rect">
            <a:avLst/>
          </a:prstGeom>
        </p:spPr>
      </p:pic>
      <p:pic>
        <p:nvPicPr>
          <p:cNvPr id="11" name="Imagen 10">
            <a:extLst>
              <a:ext uri="{FF2B5EF4-FFF2-40B4-BE49-F238E27FC236}">
                <a16:creationId xmlns:a16="http://schemas.microsoft.com/office/drawing/2014/main" id="{38065633-D929-2008-06FE-5637FD2F5BD6}"/>
              </a:ext>
            </a:extLst>
          </p:cNvPr>
          <p:cNvPicPr>
            <a:picLocks noChangeAspect="1"/>
          </p:cNvPicPr>
          <p:nvPr/>
        </p:nvPicPr>
        <p:blipFill>
          <a:blip r:embed="rId4"/>
          <a:stretch>
            <a:fillRect/>
          </a:stretch>
        </p:blipFill>
        <p:spPr>
          <a:xfrm>
            <a:off x="3891542" y="2922602"/>
            <a:ext cx="4092295" cy="624894"/>
          </a:xfrm>
          <a:prstGeom prst="rect">
            <a:avLst/>
          </a:prstGeom>
        </p:spPr>
      </p:pic>
    </p:spTree>
    <p:extLst>
      <p:ext uri="{BB962C8B-B14F-4D97-AF65-F5344CB8AC3E}">
        <p14:creationId xmlns:p14="http://schemas.microsoft.com/office/powerpoint/2010/main" val="352148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CB830DB-7317-5F2D-64B5-3DD8A073C525}"/>
              </a:ext>
            </a:extLst>
          </p:cNvPr>
          <p:cNvSpPr>
            <a:spLocks noGrp="1"/>
          </p:cNvSpPr>
          <p:nvPr>
            <p:ph type="subTitle" idx="1"/>
          </p:nvPr>
        </p:nvSpPr>
        <p:spPr>
          <a:xfrm>
            <a:off x="494521" y="1735493"/>
            <a:ext cx="3489649" cy="4562669"/>
          </a:xfrm>
        </p:spPr>
        <p:txBody>
          <a:bodyPr>
            <a:normAutofit/>
          </a:bodyPr>
          <a:lstStyle/>
          <a:p>
            <a:pPr algn="l"/>
            <a:r>
              <a:rPr lang="es-CO" sz="1600" b="1" dirty="0">
                <a:solidFill>
                  <a:schemeClr val="tx1"/>
                </a:solidFill>
              </a:rPr>
              <a:t>CURVA ROC</a:t>
            </a:r>
          </a:p>
          <a:p>
            <a:pPr algn="l"/>
            <a:endParaRPr lang="es-CO" sz="1600" b="1" dirty="0">
              <a:solidFill>
                <a:schemeClr val="tx1"/>
              </a:solidFill>
            </a:endParaRPr>
          </a:p>
          <a:p>
            <a:pPr algn="l"/>
            <a:r>
              <a:rPr lang="es-ES" sz="1600" dirty="0">
                <a:solidFill>
                  <a:schemeClr val="tx1"/>
                </a:solidFill>
              </a:rPr>
              <a:t>El AUC (Área bajo la curva) representa la probabilidad de que el modelo asigne una mayor probabilidad a un caso positivo real (RESPUESTA = 1) que a uno negativo real (RESPUESTA = 0).</a:t>
            </a:r>
          </a:p>
          <a:p>
            <a:pPr algn="l"/>
            <a:endParaRPr lang="es-ES" sz="1600" dirty="0">
              <a:solidFill>
                <a:schemeClr val="tx1"/>
              </a:solidFill>
            </a:endParaRPr>
          </a:p>
          <a:p>
            <a:pPr algn="l"/>
            <a:r>
              <a:rPr lang="es-ES" sz="1600" dirty="0">
                <a:solidFill>
                  <a:schemeClr val="tx1"/>
                </a:solidFill>
              </a:rPr>
              <a:t>Un AUC de 0.94 es excelente. Significa que el modelo distingue muy bien entre los dos tipos de casos.</a:t>
            </a:r>
          </a:p>
          <a:p>
            <a:endParaRPr lang="es-CO" dirty="0"/>
          </a:p>
        </p:txBody>
      </p:sp>
      <p:pic>
        <p:nvPicPr>
          <p:cNvPr id="4" name="Picture 2" descr="Universidad de Medellín - Universidad de Medellín">
            <a:extLst>
              <a:ext uri="{FF2B5EF4-FFF2-40B4-BE49-F238E27FC236}">
                <a16:creationId xmlns:a16="http://schemas.microsoft.com/office/drawing/2014/main" id="{195948EA-142E-2270-FF93-62D3FFC9E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11320338-129B-38D6-BF8F-3CFDFE559FD0}"/>
              </a:ext>
            </a:extLst>
          </p:cNvPr>
          <p:cNvSpPr txBox="1">
            <a:spLocks/>
          </p:cNvSpPr>
          <p:nvPr/>
        </p:nvSpPr>
        <p:spPr>
          <a:xfrm>
            <a:off x="685800" y="761099"/>
            <a:ext cx="7772400" cy="38884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b="1" dirty="0"/>
              <a:t>Entrenamiento del modelo </a:t>
            </a:r>
            <a:r>
              <a:rPr lang="es-CO" sz="2800" b="1" dirty="0" err="1"/>
              <a:t>XGBoost</a:t>
            </a:r>
            <a:r>
              <a:rPr lang="es-CO" sz="2800" b="1" dirty="0"/>
              <a:t>.</a:t>
            </a:r>
          </a:p>
        </p:txBody>
      </p:sp>
      <p:pic>
        <p:nvPicPr>
          <p:cNvPr id="7" name="Imagen 6">
            <a:extLst>
              <a:ext uri="{FF2B5EF4-FFF2-40B4-BE49-F238E27FC236}">
                <a16:creationId xmlns:a16="http://schemas.microsoft.com/office/drawing/2014/main" id="{28BA3A10-E340-513E-5B1D-C1CB8B7A9AD5}"/>
              </a:ext>
            </a:extLst>
          </p:cNvPr>
          <p:cNvPicPr>
            <a:picLocks noChangeAspect="1"/>
          </p:cNvPicPr>
          <p:nvPr/>
        </p:nvPicPr>
        <p:blipFill>
          <a:blip r:embed="rId3"/>
          <a:stretch>
            <a:fillRect/>
          </a:stretch>
        </p:blipFill>
        <p:spPr>
          <a:xfrm>
            <a:off x="4096139" y="1497068"/>
            <a:ext cx="4761098" cy="4599833"/>
          </a:xfrm>
          <a:prstGeom prst="rect">
            <a:avLst/>
          </a:prstGeom>
        </p:spPr>
      </p:pic>
    </p:spTree>
    <p:extLst>
      <p:ext uri="{BB962C8B-B14F-4D97-AF65-F5344CB8AC3E}">
        <p14:creationId xmlns:p14="http://schemas.microsoft.com/office/powerpoint/2010/main" val="369778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01F4E-E216-87B7-5100-546689530E01}"/>
              </a:ext>
            </a:extLst>
          </p:cNvPr>
          <p:cNvSpPr>
            <a:spLocks noGrp="1"/>
          </p:cNvSpPr>
          <p:nvPr>
            <p:ph type="ctrTitle"/>
          </p:nvPr>
        </p:nvSpPr>
        <p:spPr>
          <a:xfrm>
            <a:off x="685800" y="761099"/>
            <a:ext cx="7772400" cy="638493"/>
          </a:xfrm>
        </p:spPr>
        <p:txBody>
          <a:bodyPr>
            <a:normAutofit/>
          </a:bodyPr>
          <a:lstStyle/>
          <a:p>
            <a:r>
              <a:rPr lang="es-CO" sz="2800" dirty="0"/>
              <a:t>Conclusiones generales.</a:t>
            </a:r>
          </a:p>
        </p:txBody>
      </p:sp>
      <p:sp>
        <p:nvSpPr>
          <p:cNvPr id="3" name="Subtítulo 2">
            <a:extLst>
              <a:ext uri="{FF2B5EF4-FFF2-40B4-BE49-F238E27FC236}">
                <a16:creationId xmlns:a16="http://schemas.microsoft.com/office/drawing/2014/main" id="{273F84E3-0ED5-4CF4-DD3F-050D7337ED36}"/>
              </a:ext>
            </a:extLst>
          </p:cNvPr>
          <p:cNvSpPr>
            <a:spLocks noGrp="1"/>
          </p:cNvSpPr>
          <p:nvPr>
            <p:ph type="subTitle" idx="1"/>
          </p:nvPr>
        </p:nvSpPr>
        <p:spPr>
          <a:xfrm>
            <a:off x="961052" y="1399593"/>
            <a:ext cx="6941977" cy="4697308"/>
          </a:xfrm>
        </p:spPr>
        <p:txBody>
          <a:bodyPr>
            <a:normAutofit/>
          </a:bodyPr>
          <a:lstStyle/>
          <a:p>
            <a:pPr algn="just"/>
            <a:r>
              <a:rPr lang="es-ES" sz="1600" dirty="0">
                <a:solidFill>
                  <a:schemeClr val="tx1"/>
                </a:solidFill>
              </a:rPr>
              <a:t>Se compararon dos modelos supervisados de clasificación </a:t>
            </a:r>
            <a:r>
              <a:rPr lang="es-ES" sz="1600" dirty="0" err="1">
                <a:solidFill>
                  <a:schemeClr val="tx1"/>
                </a:solidFill>
              </a:rPr>
              <a:t>Random</a:t>
            </a:r>
            <a:r>
              <a:rPr lang="es-ES" sz="1600" dirty="0">
                <a:solidFill>
                  <a:schemeClr val="tx1"/>
                </a:solidFill>
              </a:rPr>
              <a:t> Forest y </a:t>
            </a:r>
            <a:r>
              <a:rPr lang="es-ES" sz="1600" dirty="0" err="1">
                <a:solidFill>
                  <a:schemeClr val="tx1"/>
                </a:solidFill>
              </a:rPr>
              <a:t>XGBoost</a:t>
            </a:r>
            <a:r>
              <a:rPr lang="es-ES" sz="1600" dirty="0">
                <a:solidFill>
                  <a:schemeClr val="tx1"/>
                </a:solidFill>
              </a:rPr>
              <a:t> con el objetivo de automatizar la decisión de tratamiento de órdenes de desviaciones significativas en consumos de servicios públicos.</a:t>
            </a:r>
          </a:p>
          <a:p>
            <a:pPr algn="just"/>
            <a:endParaRPr lang="es-ES" sz="1600" dirty="0">
              <a:solidFill>
                <a:schemeClr val="tx1"/>
              </a:solidFill>
            </a:endParaRPr>
          </a:p>
          <a:p>
            <a:pPr algn="just"/>
            <a:r>
              <a:rPr lang="es-ES" sz="1600" dirty="0">
                <a:solidFill>
                  <a:schemeClr val="tx1"/>
                </a:solidFill>
              </a:rPr>
              <a:t>Resumen comparativo de desempeño</a:t>
            </a:r>
            <a:endParaRPr lang="es-CO" sz="16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A5CA75D4-FCD8-DBFF-5F71-9BF04324F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1E62409C-95B1-87C4-B81B-D89307846E18}"/>
              </a:ext>
            </a:extLst>
          </p:cNvPr>
          <p:cNvGraphicFramePr>
            <a:graphicFrameLocks noGrp="1"/>
          </p:cNvGraphicFramePr>
          <p:nvPr>
            <p:extLst>
              <p:ext uri="{D42A27DB-BD31-4B8C-83A1-F6EECF244321}">
                <p14:modId xmlns:p14="http://schemas.microsoft.com/office/powerpoint/2010/main" val="1617529229"/>
              </p:ext>
            </p:extLst>
          </p:nvPr>
        </p:nvGraphicFramePr>
        <p:xfrm>
          <a:off x="1068356" y="2783159"/>
          <a:ext cx="6141046" cy="3870960"/>
        </p:xfrm>
        <a:graphic>
          <a:graphicData uri="http://schemas.openxmlformats.org/drawingml/2006/table">
            <a:tbl>
              <a:tblPr firstRow="1" bandRow="1">
                <a:tableStyleId>{5C22544A-7EE6-4342-B048-85BDC9FD1C3A}</a:tableStyleId>
              </a:tblPr>
              <a:tblGrid>
                <a:gridCol w="2323318">
                  <a:extLst>
                    <a:ext uri="{9D8B030D-6E8A-4147-A177-3AD203B41FA5}">
                      <a16:colId xmlns:a16="http://schemas.microsoft.com/office/drawing/2014/main" val="3359673869"/>
                    </a:ext>
                  </a:extLst>
                </a:gridCol>
                <a:gridCol w="1184988">
                  <a:extLst>
                    <a:ext uri="{9D8B030D-6E8A-4147-A177-3AD203B41FA5}">
                      <a16:colId xmlns:a16="http://schemas.microsoft.com/office/drawing/2014/main" val="4013225091"/>
                    </a:ext>
                  </a:extLst>
                </a:gridCol>
                <a:gridCol w="1240971">
                  <a:extLst>
                    <a:ext uri="{9D8B030D-6E8A-4147-A177-3AD203B41FA5}">
                      <a16:colId xmlns:a16="http://schemas.microsoft.com/office/drawing/2014/main" val="837407753"/>
                    </a:ext>
                  </a:extLst>
                </a:gridCol>
                <a:gridCol w="1391769">
                  <a:extLst>
                    <a:ext uri="{9D8B030D-6E8A-4147-A177-3AD203B41FA5}">
                      <a16:colId xmlns:a16="http://schemas.microsoft.com/office/drawing/2014/main" val="3747127619"/>
                    </a:ext>
                  </a:extLst>
                </a:gridCol>
              </a:tblGrid>
              <a:tr h="332792">
                <a:tc>
                  <a:txBody>
                    <a:bodyPr/>
                    <a:lstStyle/>
                    <a:p>
                      <a:pPr algn="ctr"/>
                      <a:r>
                        <a:rPr lang="es-MX" sz="1400" dirty="0"/>
                        <a:t>Métricas</a:t>
                      </a:r>
                      <a:endParaRPr lang="es-CO" sz="1400" dirty="0"/>
                    </a:p>
                  </a:txBody>
                  <a:tcPr/>
                </a:tc>
                <a:tc>
                  <a:txBody>
                    <a:bodyPr/>
                    <a:lstStyle/>
                    <a:p>
                      <a:pPr algn="ctr"/>
                      <a:r>
                        <a:rPr lang="es-MX" sz="1400" dirty="0" err="1"/>
                        <a:t>Random</a:t>
                      </a:r>
                      <a:r>
                        <a:rPr lang="es-MX" sz="1400" dirty="0"/>
                        <a:t> Forest</a:t>
                      </a:r>
                      <a:endParaRPr lang="es-CO" sz="1400" dirty="0"/>
                    </a:p>
                  </a:txBody>
                  <a:tcPr/>
                </a:tc>
                <a:tc>
                  <a:txBody>
                    <a:bodyPr/>
                    <a:lstStyle/>
                    <a:p>
                      <a:pPr algn="ctr"/>
                      <a:r>
                        <a:rPr lang="es-MX" sz="1400" dirty="0" err="1"/>
                        <a:t>XGBoost</a:t>
                      </a:r>
                      <a:endParaRPr lang="es-CO" sz="1400" dirty="0"/>
                    </a:p>
                  </a:txBody>
                  <a:tcPr/>
                </a:tc>
                <a:tc>
                  <a:txBody>
                    <a:bodyPr/>
                    <a:lstStyle/>
                    <a:p>
                      <a:pPr algn="ctr"/>
                      <a:r>
                        <a:rPr lang="es-CO" sz="1400" dirty="0"/>
                        <a:t>Diferencia</a:t>
                      </a:r>
                    </a:p>
                  </a:txBody>
                  <a:tcPr/>
                </a:tc>
                <a:extLst>
                  <a:ext uri="{0D108BD9-81ED-4DB2-BD59-A6C34878D82A}">
                    <a16:rowId xmlns:a16="http://schemas.microsoft.com/office/drawing/2014/main" val="2252421095"/>
                  </a:ext>
                </a:extLst>
              </a:tr>
              <a:tr h="1527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400" b="0" kern="1200" dirty="0">
                          <a:solidFill>
                            <a:schemeClr val="dk1"/>
                          </a:solidFill>
                          <a:effectLst/>
                          <a:latin typeface="+mn-lt"/>
                          <a:ea typeface="+mn-ea"/>
                          <a:cs typeface="+mn-cs"/>
                        </a:rPr>
                        <a:t>F1 Score(Test)</a:t>
                      </a:r>
                    </a:p>
                  </a:txBody>
                  <a:tcPr>
                    <a:solidFill>
                      <a:schemeClr val="bg2">
                        <a:lumMod val="90000"/>
                      </a:schemeClr>
                    </a:solidFill>
                  </a:tcPr>
                </a:tc>
                <a:tc>
                  <a:txBody>
                    <a:bodyPr/>
                    <a:lstStyle/>
                    <a:p>
                      <a:pPr algn="ctr"/>
                      <a:r>
                        <a:rPr lang="es-ES" sz="1400" dirty="0">
                          <a:latin typeface="+mn-lt"/>
                        </a:rPr>
                        <a:t>88.94%</a:t>
                      </a:r>
                      <a:endParaRPr lang="es-CO" sz="1400" dirty="0">
                        <a:latin typeface="+mn-lt"/>
                      </a:endParaRPr>
                    </a:p>
                  </a:txBody>
                  <a:tcPr>
                    <a:solidFill>
                      <a:schemeClr val="bg2">
                        <a:lumMod val="90000"/>
                      </a:schemeClr>
                    </a:solidFill>
                  </a:tcPr>
                </a:tc>
                <a:tc>
                  <a:txBody>
                    <a:bodyPr/>
                    <a:lstStyle/>
                    <a:p>
                      <a:pPr algn="ctr"/>
                      <a:r>
                        <a:rPr lang="es-CO" sz="1400" dirty="0">
                          <a:latin typeface="+mn-lt"/>
                        </a:rPr>
                        <a:t>90.28%</a:t>
                      </a:r>
                    </a:p>
                  </a:txBody>
                  <a:tcPr>
                    <a:solidFill>
                      <a:schemeClr val="bg2">
                        <a:lumMod val="90000"/>
                      </a:schemeClr>
                    </a:solidFill>
                  </a:tcPr>
                </a:tc>
                <a:tc>
                  <a:txBody>
                    <a:bodyPr/>
                    <a:lstStyle/>
                    <a:p>
                      <a:pPr algn="ctr"/>
                      <a:r>
                        <a:rPr lang="es-CO" sz="1400" dirty="0">
                          <a:latin typeface="+mn-lt"/>
                        </a:rPr>
                        <a:t>1.34%</a:t>
                      </a:r>
                    </a:p>
                  </a:txBody>
                  <a:tcPr>
                    <a:solidFill>
                      <a:schemeClr val="bg2">
                        <a:lumMod val="90000"/>
                      </a:schemeClr>
                    </a:solidFill>
                  </a:tcPr>
                </a:tc>
                <a:extLst>
                  <a:ext uri="{0D108BD9-81ED-4DB2-BD59-A6C34878D82A}">
                    <a16:rowId xmlns:a16="http://schemas.microsoft.com/office/drawing/2014/main" val="391338418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400" b="0" kern="1200" dirty="0" err="1">
                          <a:solidFill>
                            <a:schemeClr val="dk1"/>
                          </a:solidFill>
                          <a:effectLst/>
                          <a:latin typeface="+mn-lt"/>
                          <a:ea typeface="+mn-ea"/>
                          <a:cs typeface="+mn-cs"/>
                        </a:rPr>
                        <a:t>Precision</a:t>
                      </a:r>
                      <a:r>
                        <a:rPr lang="es-CO" sz="1400" b="0" kern="1200" dirty="0">
                          <a:solidFill>
                            <a:schemeClr val="dk1"/>
                          </a:solidFill>
                          <a:effectLst/>
                          <a:latin typeface="+mn-lt"/>
                          <a:ea typeface="+mn-ea"/>
                          <a:cs typeface="+mn-cs"/>
                        </a:rPr>
                        <a:t>(Test)</a:t>
                      </a:r>
                    </a:p>
                  </a:txBody>
                  <a:tcPr/>
                </a:tc>
                <a:tc>
                  <a:txBody>
                    <a:bodyPr/>
                    <a:lstStyle/>
                    <a:p>
                      <a:pPr algn="ctr"/>
                      <a:r>
                        <a:rPr lang="es-ES" sz="1400" dirty="0">
                          <a:latin typeface="+mn-lt"/>
                        </a:rPr>
                        <a:t>88.12%</a:t>
                      </a:r>
                      <a:endParaRPr lang="es-CO" sz="1400" dirty="0">
                        <a:latin typeface="+mn-lt"/>
                      </a:endParaRPr>
                    </a:p>
                  </a:txBody>
                  <a:tcPr/>
                </a:tc>
                <a:tc>
                  <a:txBody>
                    <a:bodyPr/>
                    <a:lstStyle/>
                    <a:p>
                      <a:pPr algn="ctr"/>
                      <a:r>
                        <a:rPr lang="es-CO" sz="1400" dirty="0">
                          <a:latin typeface="+mn-lt"/>
                        </a:rPr>
                        <a:t>89.02%</a:t>
                      </a:r>
                    </a:p>
                  </a:txBody>
                  <a:tcPr/>
                </a:tc>
                <a:tc>
                  <a:txBody>
                    <a:bodyPr/>
                    <a:lstStyle/>
                    <a:p>
                      <a:pPr algn="ctr"/>
                      <a:r>
                        <a:rPr lang="es-CO" sz="1400" dirty="0">
                          <a:latin typeface="+mn-lt"/>
                        </a:rPr>
                        <a:t>0.9%</a:t>
                      </a:r>
                    </a:p>
                  </a:txBody>
                  <a:tcPr/>
                </a:tc>
                <a:extLst>
                  <a:ext uri="{0D108BD9-81ED-4DB2-BD59-A6C34878D82A}">
                    <a16:rowId xmlns:a16="http://schemas.microsoft.com/office/drawing/2014/main" val="472616589"/>
                  </a:ext>
                </a:extLst>
              </a:tr>
              <a:tr h="3010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400" b="0" kern="1200" dirty="0" err="1">
                          <a:solidFill>
                            <a:schemeClr val="dk1"/>
                          </a:solidFill>
                          <a:effectLst/>
                          <a:latin typeface="+mn-lt"/>
                          <a:ea typeface="+mn-ea"/>
                          <a:cs typeface="+mn-cs"/>
                        </a:rPr>
                        <a:t>Recall</a:t>
                      </a:r>
                      <a:r>
                        <a:rPr lang="es-CO" sz="1400" b="0" kern="1200" dirty="0">
                          <a:solidFill>
                            <a:schemeClr val="dk1"/>
                          </a:solidFill>
                          <a:effectLst/>
                          <a:latin typeface="+mn-lt"/>
                          <a:ea typeface="+mn-ea"/>
                          <a:cs typeface="+mn-cs"/>
                        </a:rPr>
                        <a:t>(Test)</a:t>
                      </a:r>
                    </a:p>
                  </a:txBody>
                  <a:tcPr/>
                </a:tc>
                <a:tc>
                  <a:txBody>
                    <a:bodyPr/>
                    <a:lstStyle/>
                    <a:p>
                      <a:pPr algn="ctr"/>
                      <a:r>
                        <a:rPr lang="es-ES" sz="1400" dirty="0">
                          <a:latin typeface="+mn-lt"/>
                        </a:rPr>
                        <a:t>89.77%</a:t>
                      </a:r>
                      <a:endParaRPr lang="es-CO" sz="1400" dirty="0">
                        <a:latin typeface="+mn-lt"/>
                      </a:endParaRPr>
                    </a:p>
                  </a:txBody>
                  <a:tcPr/>
                </a:tc>
                <a:tc>
                  <a:txBody>
                    <a:bodyPr/>
                    <a:lstStyle/>
                    <a:p>
                      <a:pPr algn="ctr"/>
                      <a:r>
                        <a:rPr lang="es-CO" sz="1400" dirty="0">
                          <a:latin typeface="+mn-lt"/>
                        </a:rPr>
                        <a:t>91.58%</a:t>
                      </a:r>
                    </a:p>
                  </a:txBody>
                  <a:tcPr/>
                </a:tc>
                <a:tc>
                  <a:txBody>
                    <a:bodyPr/>
                    <a:lstStyle/>
                    <a:p>
                      <a:pPr algn="ctr"/>
                      <a:r>
                        <a:rPr lang="es-CO" sz="1400" dirty="0">
                          <a:latin typeface="+mn-lt"/>
                        </a:rPr>
                        <a:t>1.81%</a:t>
                      </a:r>
                    </a:p>
                  </a:txBody>
                  <a:tcPr/>
                </a:tc>
                <a:extLst>
                  <a:ext uri="{0D108BD9-81ED-4DB2-BD59-A6C34878D82A}">
                    <a16:rowId xmlns:a16="http://schemas.microsoft.com/office/drawing/2014/main" val="3444655683"/>
                  </a:ext>
                </a:extLst>
              </a:tr>
              <a:tr h="301014">
                <a:tc>
                  <a:txBody>
                    <a:bodyPr/>
                    <a:lstStyle/>
                    <a:p>
                      <a:pPr algn="l"/>
                      <a:r>
                        <a:rPr lang="es-MX" sz="1400" dirty="0">
                          <a:latin typeface="+mn-lt"/>
                        </a:rPr>
                        <a:t>AUC(Test)</a:t>
                      </a:r>
                      <a:endParaRPr lang="es-CO" sz="1400" dirty="0">
                        <a:latin typeface="+mn-lt"/>
                      </a:endParaRPr>
                    </a:p>
                  </a:txBody>
                  <a:tcPr/>
                </a:tc>
                <a:tc>
                  <a:txBody>
                    <a:bodyPr/>
                    <a:lstStyle/>
                    <a:p>
                      <a:pPr algn="ctr"/>
                      <a:r>
                        <a:rPr lang="es-ES" sz="1400" dirty="0">
                          <a:latin typeface="+mn-lt"/>
                        </a:rPr>
                        <a:t>93%</a:t>
                      </a:r>
                      <a:endParaRPr lang="es-CO" sz="1400" dirty="0">
                        <a:latin typeface="+mn-lt"/>
                      </a:endParaRPr>
                    </a:p>
                  </a:txBody>
                  <a:tcPr/>
                </a:tc>
                <a:tc>
                  <a:txBody>
                    <a:bodyPr/>
                    <a:lstStyle/>
                    <a:p>
                      <a:pPr algn="ctr"/>
                      <a:r>
                        <a:rPr lang="es-CO" sz="1400" dirty="0">
                          <a:latin typeface="+mn-lt"/>
                        </a:rPr>
                        <a:t>94%</a:t>
                      </a:r>
                    </a:p>
                  </a:txBody>
                  <a:tcPr/>
                </a:tc>
                <a:tc>
                  <a:txBody>
                    <a:bodyPr/>
                    <a:lstStyle/>
                    <a:p>
                      <a:pPr algn="ctr"/>
                      <a:r>
                        <a:rPr lang="es-CO" sz="1400" dirty="0">
                          <a:latin typeface="+mn-lt"/>
                        </a:rPr>
                        <a:t>1%</a:t>
                      </a:r>
                    </a:p>
                  </a:txBody>
                  <a:tcPr/>
                </a:tc>
                <a:extLst>
                  <a:ext uri="{0D108BD9-81ED-4DB2-BD59-A6C34878D82A}">
                    <a16:rowId xmlns:a16="http://schemas.microsoft.com/office/drawing/2014/main" val="1589326007"/>
                  </a:ext>
                </a:extLst>
              </a:tr>
              <a:tr h="301014">
                <a:tc>
                  <a:txBody>
                    <a:bodyPr/>
                    <a:lstStyle/>
                    <a:p>
                      <a:pPr algn="l"/>
                      <a:r>
                        <a:rPr lang="es-CO" sz="1400" dirty="0" err="1">
                          <a:latin typeface="+mn-lt"/>
                        </a:rPr>
                        <a:t>Accuracy</a:t>
                      </a:r>
                      <a:r>
                        <a:rPr lang="es-CO" sz="1400" dirty="0">
                          <a:latin typeface="+mn-lt"/>
                        </a:rPr>
                        <a:t> (Test)</a:t>
                      </a:r>
                    </a:p>
                  </a:txBody>
                  <a:tcPr/>
                </a:tc>
                <a:tc>
                  <a:txBody>
                    <a:bodyPr/>
                    <a:lstStyle/>
                    <a:p>
                      <a:pPr algn="ctr"/>
                      <a:r>
                        <a:rPr lang="it-IT" sz="1400" dirty="0">
                          <a:latin typeface="+mn-lt"/>
                        </a:rPr>
                        <a:t>85.26%</a:t>
                      </a:r>
                      <a:endParaRPr lang="es-CO" sz="1400" dirty="0">
                        <a:latin typeface="+mn-lt"/>
                      </a:endParaRPr>
                    </a:p>
                  </a:txBody>
                  <a:tcPr/>
                </a:tc>
                <a:tc>
                  <a:txBody>
                    <a:bodyPr/>
                    <a:lstStyle/>
                    <a:p>
                      <a:pPr algn="ctr"/>
                      <a:r>
                        <a:rPr lang="es-CO" sz="1400" dirty="0">
                          <a:latin typeface="+mn-lt"/>
                        </a:rPr>
                        <a:t>87%</a:t>
                      </a:r>
                    </a:p>
                  </a:txBody>
                  <a:tcPr/>
                </a:tc>
                <a:tc>
                  <a:txBody>
                    <a:bodyPr/>
                    <a:lstStyle/>
                    <a:p>
                      <a:pPr algn="ctr"/>
                      <a:r>
                        <a:rPr lang="es-CO" sz="1400" dirty="0">
                          <a:latin typeface="+mn-lt"/>
                        </a:rPr>
                        <a:t>1.74%</a:t>
                      </a:r>
                    </a:p>
                  </a:txBody>
                  <a:tcPr/>
                </a:tc>
                <a:extLst>
                  <a:ext uri="{0D108BD9-81ED-4DB2-BD59-A6C34878D82A}">
                    <a16:rowId xmlns:a16="http://schemas.microsoft.com/office/drawing/2014/main" val="2603799444"/>
                  </a:ext>
                </a:extLst>
              </a:tr>
              <a:tr h="301014">
                <a:tc>
                  <a:txBody>
                    <a:bodyPr/>
                    <a:lstStyle/>
                    <a:p>
                      <a:pPr algn="l"/>
                      <a:endParaRPr lang="es-CO" sz="1400" dirty="0">
                        <a:latin typeface="+mn-lt"/>
                      </a:endParaRPr>
                    </a:p>
                  </a:txBody>
                  <a:tcPr/>
                </a:tc>
                <a:tc>
                  <a:txBody>
                    <a:bodyPr/>
                    <a:lstStyle/>
                    <a:p>
                      <a:pPr algn="ctr"/>
                      <a:endParaRPr lang="es-CO" sz="1400" dirty="0">
                        <a:latin typeface="+mn-lt"/>
                      </a:endParaRPr>
                    </a:p>
                  </a:txBody>
                  <a:tcPr/>
                </a:tc>
                <a:tc>
                  <a:txBody>
                    <a:bodyPr/>
                    <a:lstStyle/>
                    <a:p>
                      <a:pPr algn="ctr"/>
                      <a:endParaRPr lang="es-CO" sz="1400" dirty="0">
                        <a:latin typeface="+mn-lt"/>
                      </a:endParaRPr>
                    </a:p>
                  </a:txBody>
                  <a:tcPr/>
                </a:tc>
                <a:tc>
                  <a:txBody>
                    <a:bodyPr/>
                    <a:lstStyle/>
                    <a:p>
                      <a:pPr algn="ctr"/>
                      <a:endParaRPr lang="es-CO" sz="1400" dirty="0">
                        <a:latin typeface="+mn-lt"/>
                      </a:endParaRPr>
                    </a:p>
                  </a:txBody>
                  <a:tcPr/>
                </a:tc>
                <a:extLst>
                  <a:ext uri="{0D108BD9-81ED-4DB2-BD59-A6C34878D82A}">
                    <a16:rowId xmlns:a16="http://schemas.microsoft.com/office/drawing/2014/main" val="3962064142"/>
                  </a:ext>
                </a:extLst>
              </a:tr>
              <a:tr h="301014">
                <a:tc>
                  <a:txBody>
                    <a:bodyPr/>
                    <a:lstStyle/>
                    <a:p>
                      <a:pPr algn="l"/>
                      <a:r>
                        <a:rPr lang="es-CO" sz="1400" dirty="0">
                          <a:latin typeface="+mn-lt"/>
                        </a:rPr>
                        <a:t>F1 Score(Validación)</a:t>
                      </a:r>
                    </a:p>
                  </a:txBody>
                  <a:tcPr>
                    <a:solidFill>
                      <a:schemeClr val="bg2">
                        <a:lumMod val="90000"/>
                      </a:schemeClr>
                    </a:solidFill>
                  </a:tcPr>
                </a:tc>
                <a:tc>
                  <a:txBody>
                    <a:bodyPr/>
                    <a:lstStyle/>
                    <a:p>
                      <a:pPr algn="ctr"/>
                      <a:r>
                        <a:rPr lang="es-CO" sz="1400" dirty="0">
                          <a:latin typeface="+mn-lt"/>
                        </a:rPr>
                        <a:t>88.93%</a:t>
                      </a:r>
                    </a:p>
                  </a:txBody>
                  <a:tcPr>
                    <a:solidFill>
                      <a:schemeClr val="bg2">
                        <a:lumMod val="90000"/>
                      </a:schemeClr>
                    </a:solidFill>
                  </a:tcPr>
                </a:tc>
                <a:tc>
                  <a:txBody>
                    <a:bodyPr/>
                    <a:lstStyle/>
                    <a:p>
                      <a:pPr algn="ctr"/>
                      <a:r>
                        <a:rPr lang="es-CO" sz="1400" dirty="0">
                          <a:latin typeface="+mn-lt"/>
                        </a:rPr>
                        <a:t>90.09%</a:t>
                      </a:r>
                    </a:p>
                  </a:txBody>
                  <a:tcPr>
                    <a:solidFill>
                      <a:schemeClr val="bg2">
                        <a:lumMod val="90000"/>
                      </a:schemeClr>
                    </a:solidFill>
                  </a:tcPr>
                </a:tc>
                <a:tc>
                  <a:txBody>
                    <a:bodyPr/>
                    <a:lstStyle/>
                    <a:p>
                      <a:pPr algn="ctr"/>
                      <a:r>
                        <a:rPr lang="es-CO" sz="1400" dirty="0">
                          <a:latin typeface="+mn-lt"/>
                        </a:rPr>
                        <a:t>1.16%</a:t>
                      </a:r>
                    </a:p>
                  </a:txBody>
                  <a:tcPr>
                    <a:solidFill>
                      <a:schemeClr val="bg2">
                        <a:lumMod val="90000"/>
                      </a:schemeClr>
                    </a:solidFill>
                  </a:tcPr>
                </a:tc>
                <a:extLst>
                  <a:ext uri="{0D108BD9-81ED-4DB2-BD59-A6C34878D82A}">
                    <a16:rowId xmlns:a16="http://schemas.microsoft.com/office/drawing/2014/main" val="3944044654"/>
                  </a:ext>
                </a:extLst>
              </a:tr>
              <a:tr h="301014">
                <a:tc>
                  <a:txBody>
                    <a:bodyPr/>
                    <a:lstStyle/>
                    <a:p>
                      <a:pPr algn="l"/>
                      <a:r>
                        <a:rPr lang="es-CO" sz="1400" dirty="0" err="1">
                          <a:latin typeface="+mn-lt"/>
                        </a:rPr>
                        <a:t>Precision</a:t>
                      </a:r>
                      <a:r>
                        <a:rPr lang="es-CO" sz="1400" dirty="0">
                          <a:latin typeface="+mn-lt"/>
                        </a:rPr>
                        <a:t>(Validación)</a:t>
                      </a:r>
                    </a:p>
                  </a:txBody>
                  <a:tcPr/>
                </a:tc>
                <a:tc>
                  <a:txBody>
                    <a:bodyPr/>
                    <a:lstStyle/>
                    <a:p>
                      <a:pPr algn="ctr"/>
                      <a:r>
                        <a:rPr lang="es-ES" sz="1400" dirty="0">
                          <a:latin typeface="+mn-lt"/>
                        </a:rPr>
                        <a:t>88.6%</a:t>
                      </a:r>
                      <a:endParaRPr lang="es-CO" sz="1400" dirty="0">
                        <a:latin typeface="+mn-lt"/>
                      </a:endParaRPr>
                    </a:p>
                  </a:txBody>
                  <a:tcPr/>
                </a:tc>
                <a:tc>
                  <a:txBody>
                    <a:bodyPr/>
                    <a:lstStyle/>
                    <a:p>
                      <a:pPr algn="ctr"/>
                      <a:r>
                        <a:rPr lang="es-CO" sz="1400" dirty="0">
                          <a:latin typeface="+mn-lt"/>
                        </a:rPr>
                        <a:t>89.29%</a:t>
                      </a:r>
                    </a:p>
                  </a:txBody>
                  <a:tcPr/>
                </a:tc>
                <a:tc>
                  <a:txBody>
                    <a:bodyPr/>
                    <a:lstStyle/>
                    <a:p>
                      <a:pPr algn="ctr"/>
                      <a:r>
                        <a:rPr lang="es-CO" sz="1400" dirty="0">
                          <a:latin typeface="+mn-lt"/>
                        </a:rPr>
                        <a:t>0.69%</a:t>
                      </a:r>
                    </a:p>
                  </a:txBody>
                  <a:tcPr/>
                </a:tc>
                <a:extLst>
                  <a:ext uri="{0D108BD9-81ED-4DB2-BD59-A6C34878D82A}">
                    <a16:rowId xmlns:a16="http://schemas.microsoft.com/office/drawing/2014/main" val="1195350142"/>
                  </a:ext>
                </a:extLst>
              </a:tr>
              <a:tr h="301014">
                <a:tc>
                  <a:txBody>
                    <a:bodyPr/>
                    <a:lstStyle/>
                    <a:p>
                      <a:pPr algn="l"/>
                      <a:r>
                        <a:rPr lang="es-CO" sz="1400" dirty="0" err="1">
                          <a:latin typeface="+mn-lt"/>
                        </a:rPr>
                        <a:t>Recall</a:t>
                      </a:r>
                      <a:r>
                        <a:rPr lang="es-CO" sz="1400" dirty="0">
                          <a:latin typeface="+mn-lt"/>
                        </a:rPr>
                        <a:t>(Validación)</a:t>
                      </a:r>
                    </a:p>
                  </a:txBody>
                  <a:tcPr/>
                </a:tc>
                <a:tc>
                  <a:txBody>
                    <a:bodyPr/>
                    <a:lstStyle/>
                    <a:p>
                      <a:pPr algn="ctr"/>
                      <a:r>
                        <a:rPr lang="es-ES" sz="1400" dirty="0">
                          <a:latin typeface="+mn-lt"/>
                        </a:rPr>
                        <a:t>89.26%</a:t>
                      </a:r>
                      <a:endParaRPr lang="es-CO" sz="1400" dirty="0">
                        <a:latin typeface="+mn-lt"/>
                      </a:endParaRPr>
                    </a:p>
                  </a:txBody>
                  <a:tcPr/>
                </a:tc>
                <a:tc>
                  <a:txBody>
                    <a:bodyPr/>
                    <a:lstStyle/>
                    <a:p>
                      <a:pPr algn="ctr"/>
                      <a:r>
                        <a:rPr lang="es-CO" sz="1400" dirty="0">
                          <a:latin typeface="+mn-lt"/>
                        </a:rPr>
                        <a:t>90.9%</a:t>
                      </a:r>
                    </a:p>
                  </a:txBody>
                  <a:tcPr/>
                </a:tc>
                <a:tc>
                  <a:txBody>
                    <a:bodyPr/>
                    <a:lstStyle/>
                    <a:p>
                      <a:pPr algn="ctr"/>
                      <a:r>
                        <a:rPr lang="es-CO" sz="1400" dirty="0">
                          <a:latin typeface="+mn-lt"/>
                        </a:rPr>
                        <a:t>1.64%</a:t>
                      </a:r>
                    </a:p>
                  </a:txBody>
                  <a:tcPr/>
                </a:tc>
                <a:extLst>
                  <a:ext uri="{0D108BD9-81ED-4DB2-BD59-A6C34878D82A}">
                    <a16:rowId xmlns:a16="http://schemas.microsoft.com/office/drawing/2014/main" val="3757676560"/>
                  </a:ext>
                </a:extLst>
              </a:tr>
              <a:tr h="301014">
                <a:tc>
                  <a:txBody>
                    <a:bodyPr/>
                    <a:lstStyle/>
                    <a:p>
                      <a:pPr algn="l"/>
                      <a:r>
                        <a:rPr lang="es-CO" sz="1400" dirty="0">
                          <a:latin typeface="+mn-lt"/>
                        </a:rPr>
                        <a:t>AUC(Validación)</a:t>
                      </a:r>
                    </a:p>
                  </a:txBody>
                  <a:tcPr/>
                </a:tc>
                <a:tc>
                  <a:txBody>
                    <a:bodyPr/>
                    <a:lstStyle/>
                    <a:p>
                      <a:pPr algn="ctr"/>
                      <a:r>
                        <a:rPr lang="es-ES" sz="1400" dirty="0">
                          <a:latin typeface="+mn-lt"/>
                        </a:rPr>
                        <a:t>93%</a:t>
                      </a:r>
                      <a:endParaRPr lang="es-CO" sz="1400" dirty="0">
                        <a:latin typeface="+mn-lt"/>
                      </a:endParaRPr>
                    </a:p>
                  </a:txBody>
                  <a:tcPr/>
                </a:tc>
                <a:tc>
                  <a:txBody>
                    <a:bodyPr/>
                    <a:lstStyle/>
                    <a:p>
                      <a:pPr algn="ctr"/>
                      <a:r>
                        <a:rPr lang="es-CO" sz="1400" dirty="0">
                          <a:latin typeface="+mn-lt"/>
                        </a:rPr>
                        <a:t>94%</a:t>
                      </a:r>
                    </a:p>
                  </a:txBody>
                  <a:tcPr/>
                </a:tc>
                <a:tc>
                  <a:txBody>
                    <a:bodyPr/>
                    <a:lstStyle/>
                    <a:p>
                      <a:pPr algn="ctr"/>
                      <a:r>
                        <a:rPr lang="es-CO" sz="1400" dirty="0">
                          <a:latin typeface="+mn-lt"/>
                        </a:rPr>
                        <a:t>1%</a:t>
                      </a:r>
                    </a:p>
                  </a:txBody>
                  <a:tcPr/>
                </a:tc>
                <a:extLst>
                  <a:ext uri="{0D108BD9-81ED-4DB2-BD59-A6C34878D82A}">
                    <a16:rowId xmlns:a16="http://schemas.microsoft.com/office/drawing/2014/main" val="2547917830"/>
                  </a:ext>
                </a:extLst>
              </a:tr>
              <a:tr h="301014">
                <a:tc>
                  <a:txBody>
                    <a:bodyPr/>
                    <a:lstStyle/>
                    <a:p>
                      <a:pPr algn="l"/>
                      <a:r>
                        <a:rPr lang="es-CO" sz="1400" dirty="0" err="1">
                          <a:latin typeface="+mn-lt"/>
                        </a:rPr>
                        <a:t>Accuracy</a:t>
                      </a:r>
                      <a:r>
                        <a:rPr lang="es-CO" sz="1400" dirty="0">
                          <a:latin typeface="+mn-lt"/>
                        </a:rPr>
                        <a:t> (Validación)</a:t>
                      </a:r>
                    </a:p>
                  </a:txBody>
                  <a:tcPr/>
                </a:tc>
                <a:tc>
                  <a:txBody>
                    <a:bodyPr/>
                    <a:lstStyle/>
                    <a:p>
                      <a:pPr algn="ctr"/>
                      <a:r>
                        <a:rPr lang="es-CO" sz="1400" dirty="0">
                          <a:latin typeface="+mn-lt"/>
                        </a:rPr>
                        <a:t>85.34%</a:t>
                      </a:r>
                    </a:p>
                  </a:txBody>
                  <a:tcPr/>
                </a:tc>
                <a:tc>
                  <a:txBody>
                    <a:bodyPr/>
                    <a:lstStyle/>
                    <a:p>
                      <a:pPr algn="ctr"/>
                      <a:r>
                        <a:rPr lang="es-CO" sz="1400" dirty="0">
                          <a:latin typeface="+mn-lt"/>
                        </a:rPr>
                        <a:t>86.8%</a:t>
                      </a:r>
                    </a:p>
                  </a:txBody>
                  <a:tcPr/>
                </a:tc>
                <a:tc>
                  <a:txBody>
                    <a:bodyPr/>
                    <a:lstStyle/>
                    <a:p>
                      <a:pPr algn="ctr"/>
                      <a:r>
                        <a:rPr lang="es-CO" sz="1400" dirty="0">
                          <a:latin typeface="+mn-lt"/>
                        </a:rPr>
                        <a:t>1.46%</a:t>
                      </a:r>
                    </a:p>
                  </a:txBody>
                  <a:tcPr/>
                </a:tc>
                <a:extLst>
                  <a:ext uri="{0D108BD9-81ED-4DB2-BD59-A6C34878D82A}">
                    <a16:rowId xmlns:a16="http://schemas.microsoft.com/office/drawing/2014/main" val="4261813538"/>
                  </a:ext>
                </a:extLst>
              </a:tr>
            </a:tbl>
          </a:graphicData>
        </a:graphic>
      </p:graphicFrame>
    </p:spTree>
    <p:extLst>
      <p:ext uri="{BB962C8B-B14F-4D97-AF65-F5344CB8AC3E}">
        <p14:creationId xmlns:p14="http://schemas.microsoft.com/office/powerpoint/2010/main" val="81357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1FE246B3-7171-DCF3-B02C-5C9ED8443E38}"/>
              </a:ext>
            </a:extLst>
          </p:cNvPr>
          <p:cNvSpPr>
            <a:spLocks noGrp="1"/>
          </p:cNvSpPr>
          <p:nvPr>
            <p:ph type="subTitle" idx="1"/>
          </p:nvPr>
        </p:nvSpPr>
        <p:spPr>
          <a:xfrm>
            <a:off x="783771" y="1810139"/>
            <a:ext cx="7595119" cy="3828661"/>
          </a:xfrm>
        </p:spPr>
        <p:txBody>
          <a:bodyPr>
            <a:noAutofit/>
          </a:bodyPr>
          <a:lstStyle/>
          <a:p>
            <a:pPr algn="just"/>
            <a:r>
              <a:rPr lang="es-ES" sz="1400" dirty="0">
                <a:solidFill>
                  <a:schemeClr val="tx1"/>
                </a:solidFill>
              </a:rPr>
              <a:t>En todas las métricas, el modelo </a:t>
            </a:r>
            <a:r>
              <a:rPr lang="es-ES" sz="1400" dirty="0" err="1">
                <a:solidFill>
                  <a:schemeClr val="tx1"/>
                </a:solidFill>
              </a:rPr>
              <a:t>XGBoost</a:t>
            </a:r>
            <a:r>
              <a:rPr lang="es-ES" sz="1400" dirty="0">
                <a:solidFill>
                  <a:schemeClr val="tx1"/>
                </a:solidFill>
              </a:rPr>
              <a:t> supera consistentemente a </a:t>
            </a:r>
            <a:r>
              <a:rPr lang="es-ES" sz="1400" dirty="0" err="1">
                <a:solidFill>
                  <a:schemeClr val="tx1"/>
                </a:solidFill>
              </a:rPr>
              <a:t>Random</a:t>
            </a:r>
            <a:r>
              <a:rPr lang="es-ES" sz="1400" dirty="0">
                <a:solidFill>
                  <a:schemeClr val="tx1"/>
                </a:solidFill>
              </a:rPr>
              <a:t> Forest, tanto en el conjunto de test como en el de validación, aunque por márgenes moderados.</a:t>
            </a:r>
          </a:p>
          <a:p>
            <a:pPr algn="just"/>
            <a:r>
              <a:rPr lang="es-ES" sz="1400" dirty="0">
                <a:solidFill>
                  <a:schemeClr val="tx1"/>
                </a:solidFill>
              </a:rPr>
              <a:t>- La mejora es especialmente destacada en:</a:t>
            </a:r>
          </a:p>
          <a:p>
            <a:pPr algn="just"/>
            <a:r>
              <a:rPr lang="es-ES" sz="1400" dirty="0">
                <a:solidFill>
                  <a:schemeClr val="tx1"/>
                </a:solidFill>
              </a:rPr>
              <a:t>  	- </a:t>
            </a:r>
            <a:r>
              <a:rPr lang="es-ES" sz="1400" dirty="0" err="1">
                <a:solidFill>
                  <a:schemeClr val="tx1"/>
                </a:solidFill>
              </a:rPr>
              <a:t>Recall</a:t>
            </a:r>
            <a:r>
              <a:rPr lang="es-ES" sz="1400" dirty="0">
                <a:solidFill>
                  <a:schemeClr val="tx1"/>
                </a:solidFill>
              </a:rPr>
              <a:t> (+1.8% en test, +1.64% en validación), lo cual es clave si se quiere reducir el riesgo de 		omitir órdenes que requieren acción.</a:t>
            </a:r>
          </a:p>
          <a:p>
            <a:pPr algn="just"/>
            <a:r>
              <a:rPr lang="es-ES" sz="1400" dirty="0">
                <a:solidFill>
                  <a:schemeClr val="tx1"/>
                </a:solidFill>
              </a:rPr>
              <a:t>  	- F1 Score, que equilibra precisión y sensibilidad, también es superior en ambos conjuntos.</a:t>
            </a:r>
          </a:p>
          <a:p>
            <a:pPr algn="just"/>
            <a:r>
              <a:rPr lang="es-ES" sz="1400" dirty="0">
                <a:solidFill>
                  <a:schemeClr val="tx1"/>
                </a:solidFill>
              </a:rPr>
              <a:t>- El desempeño de </a:t>
            </a:r>
            <a:r>
              <a:rPr lang="es-ES" sz="1400" dirty="0" err="1">
                <a:solidFill>
                  <a:schemeClr val="tx1"/>
                </a:solidFill>
              </a:rPr>
              <a:t>XGBoost</a:t>
            </a:r>
            <a:r>
              <a:rPr lang="es-ES" sz="1400" dirty="0">
                <a:solidFill>
                  <a:schemeClr val="tx1"/>
                </a:solidFill>
              </a:rPr>
              <a:t> es estable entre test y validación, lo que indica buena generalización y ausencia de sobreajuste.</a:t>
            </a:r>
          </a:p>
          <a:p>
            <a:pPr algn="just"/>
            <a:endParaRPr lang="es-ES" sz="1400" dirty="0">
              <a:solidFill>
                <a:schemeClr val="tx1"/>
              </a:solidFill>
            </a:endParaRPr>
          </a:p>
          <a:p>
            <a:pPr algn="just"/>
            <a:r>
              <a:rPr lang="es-ES" sz="1400" dirty="0">
                <a:solidFill>
                  <a:schemeClr val="tx1"/>
                </a:solidFill>
              </a:rPr>
              <a:t>Se recomienda </a:t>
            </a:r>
            <a:r>
              <a:rPr lang="es-ES" sz="1400" dirty="0" err="1">
                <a:solidFill>
                  <a:schemeClr val="tx1"/>
                </a:solidFill>
              </a:rPr>
              <a:t>XGBoost</a:t>
            </a:r>
            <a:r>
              <a:rPr lang="es-ES" sz="1400" dirty="0">
                <a:solidFill>
                  <a:schemeClr val="tx1"/>
                </a:solidFill>
              </a:rPr>
              <a:t> como el modelo a implementar en producción para automatizar la clasificación de órdenes debido a que este modelo ofrecerá una mayor capacidad para detectar casos en los que se debe tomar acción, reduciendo la carga operativa de revisiones manuales innecesarias sin comprometer la precisión.</a:t>
            </a:r>
            <a:endParaRPr lang="es-CO" sz="14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DE7C60AF-D2C5-89AD-98B5-B2D27F937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3B2A1CED-47BD-97D7-FC90-9B07E9B20B3D}"/>
              </a:ext>
            </a:extLst>
          </p:cNvPr>
          <p:cNvSpPr txBox="1">
            <a:spLocks/>
          </p:cNvSpPr>
          <p:nvPr/>
        </p:nvSpPr>
        <p:spPr>
          <a:xfrm>
            <a:off x="685800" y="761099"/>
            <a:ext cx="7772400" cy="63849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2800"/>
              <a:t>Conclusiones generales.</a:t>
            </a:r>
            <a:endParaRPr lang="es-CO" sz="2800" dirty="0"/>
          </a:p>
        </p:txBody>
      </p:sp>
      <p:pic>
        <p:nvPicPr>
          <p:cNvPr id="7" name="Imagen 6">
            <a:extLst>
              <a:ext uri="{FF2B5EF4-FFF2-40B4-BE49-F238E27FC236}">
                <a16:creationId xmlns:a16="http://schemas.microsoft.com/office/drawing/2014/main" id="{E6A9FA83-F476-49AC-2BF4-4B5981F432C1}"/>
              </a:ext>
            </a:extLst>
          </p:cNvPr>
          <p:cNvPicPr>
            <a:picLocks noChangeAspect="1"/>
          </p:cNvPicPr>
          <p:nvPr/>
        </p:nvPicPr>
        <p:blipFill>
          <a:blip r:embed="rId3"/>
          <a:stretch>
            <a:fillRect/>
          </a:stretch>
        </p:blipFill>
        <p:spPr>
          <a:xfrm>
            <a:off x="5383763" y="4704172"/>
            <a:ext cx="2906486" cy="2038479"/>
          </a:xfrm>
          <a:prstGeom prst="rect">
            <a:avLst/>
          </a:prstGeom>
        </p:spPr>
      </p:pic>
    </p:spTree>
    <p:extLst>
      <p:ext uri="{BB962C8B-B14F-4D97-AF65-F5344CB8AC3E}">
        <p14:creationId xmlns:p14="http://schemas.microsoft.com/office/powerpoint/2010/main" val="371389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38AFB-0DF9-1642-F844-DEC3CC9D9D7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11A294A-D85A-776A-75DD-0E4A14459ABE}"/>
              </a:ext>
            </a:extLst>
          </p:cNvPr>
          <p:cNvSpPr>
            <a:spLocks noGrp="1"/>
          </p:cNvSpPr>
          <p:nvPr>
            <p:ph type="title"/>
          </p:nvPr>
        </p:nvSpPr>
        <p:spPr/>
        <p:txBody>
          <a:bodyPr>
            <a:normAutofit/>
          </a:bodyPr>
          <a:lstStyle/>
          <a:p>
            <a:r>
              <a:rPr lang="es-ES" sz="2800" dirty="0"/>
              <a:t>Demostración.</a:t>
            </a:r>
            <a:endParaRPr lang="es-CO" sz="2800" dirty="0"/>
          </a:p>
        </p:txBody>
      </p:sp>
      <p:pic>
        <p:nvPicPr>
          <p:cNvPr id="4" name="Picture 2" descr="Universidad de Medellín - Universidad de Medellín">
            <a:extLst>
              <a:ext uri="{FF2B5EF4-FFF2-40B4-BE49-F238E27FC236}">
                <a16:creationId xmlns:a16="http://schemas.microsoft.com/office/drawing/2014/main" id="{696A7088-1D44-5E38-69D2-AF915E313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B27C836-C7B5-F0AD-1F78-F38D7ECBD185}"/>
              </a:ext>
            </a:extLst>
          </p:cNvPr>
          <p:cNvPicPr>
            <a:picLocks noChangeAspect="1"/>
          </p:cNvPicPr>
          <p:nvPr/>
        </p:nvPicPr>
        <p:blipFill>
          <a:blip r:embed="rId3"/>
          <a:stretch>
            <a:fillRect/>
          </a:stretch>
        </p:blipFill>
        <p:spPr>
          <a:xfrm>
            <a:off x="951721" y="2183363"/>
            <a:ext cx="6997961" cy="4012164"/>
          </a:xfrm>
          <a:prstGeom prst="rect">
            <a:avLst/>
          </a:prstGeom>
        </p:spPr>
      </p:pic>
      <p:sp>
        <p:nvSpPr>
          <p:cNvPr id="7" name="Título 1">
            <a:extLst>
              <a:ext uri="{FF2B5EF4-FFF2-40B4-BE49-F238E27FC236}">
                <a16:creationId xmlns:a16="http://schemas.microsoft.com/office/drawing/2014/main" id="{4CE9BEDC-71EC-159F-C199-E180FF22ACEA}"/>
              </a:ext>
            </a:extLst>
          </p:cNvPr>
          <p:cNvSpPr txBox="1">
            <a:spLocks/>
          </p:cNvSpPr>
          <p:nvPr/>
        </p:nvSpPr>
        <p:spPr>
          <a:xfrm>
            <a:off x="951721" y="1120775"/>
            <a:ext cx="7137919"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r>
              <a:rPr lang="es-ES" sz="1600" dirty="0">
                <a:latin typeface="+mn-lt"/>
              </a:rPr>
              <a:t>Por medio de una API, se ingresan valores en las variables predictoras y arroja el resultado de la variable respuesta. </a:t>
            </a:r>
            <a:endParaRPr lang="es-CO" sz="1600" dirty="0">
              <a:latin typeface="+mn-lt"/>
            </a:endParaRPr>
          </a:p>
        </p:txBody>
      </p:sp>
    </p:spTree>
    <p:extLst>
      <p:ext uri="{BB962C8B-B14F-4D97-AF65-F5344CB8AC3E}">
        <p14:creationId xmlns:p14="http://schemas.microsoft.com/office/powerpoint/2010/main" val="107403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DA919-2214-A080-682F-35C5CD13B58D}"/>
              </a:ext>
            </a:extLst>
          </p:cNvPr>
          <p:cNvSpPr>
            <a:spLocks noGrp="1"/>
          </p:cNvSpPr>
          <p:nvPr>
            <p:ph type="ctrTitle"/>
          </p:nvPr>
        </p:nvSpPr>
        <p:spPr>
          <a:xfrm>
            <a:off x="685800" y="814810"/>
            <a:ext cx="7772400" cy="752734"/>
          </a:xfrm>
        </p:spPr>
        <p:txBody>
          <a:bodyPr>
            <a:normAutofit fontScale="90000"/>
          </a:bodyPr>
          <a:lstStyle/>
          <a:p>
            <a:r>
              <a:rPr lang="es-CO" b="1">
                <a:effectLst/>
              </a:rPr>
              <a:t>Contexto del Proyecto</a:t>
            </a:r>
            <a:endParaRPr lang="es-CO" dirty="0"/>
          </a:p>
        </p:txBody>
      </p:sp>
      <p:sp>
        <p:nvSpPr>
          <p:cNvPr id="3" name="Subtítulo 2">
            <a:extLst>
              <a:ext uri="{FF2B5EF4-FFF2-40B4-BE49-F238E27FC236}">
                <a16:creationId xmlns:a16="http://schemas.microsoft.com/office/drawing/2014/main" id="{B3BE03B1-9C61-D8E5-0838-F06531FBDC73}"/>
              </a:ext>
            </a:extLst>
          </p:cNvPr>
          <p:cNvSpPr>
            <a:spLocks noGrp="1"/>
          </p:cNvSpPr>
          <p:nvPr>
            <p:ph type="subTitle" idx="1"/>
          </p:nvPr>
        </p:nvSpPr>
        <p:spPr>
          <a:xfrm>
            <a:off x="1371600" y="1866122"/>
            <a:ext cx="6400800" cy="3772678"/>
          </a:xfrm>
        </p:spPr>
        <p:txBody>
          <a:bodyPr>
            <a:normAutofit/>
          </a:bodyPr>
          <a:lstStyle/>
          <a:p>
            <a:pPr marL="0" indent="0" algn="just" rtl="0" eaLnBrk="1" latinLnBrk="0" hangingPunct="1">
              <a:lnSpc>
                <a:spcPts val="1425"/>
              </a:lnSpc>
              <a:spcBef>
                <a:spcPts val="384"/>
              </a:spcBef>
              <a:buNone/>
            </a:pPr>
            <a:r>
              <a:rPr lang="es-ES" sz="1600" dirty="0">
                <a:solidFill>
                  <a:srgbClr val="000000"/>
                </a:solidFill>
                <a:effectLst/>
                <a:latin typeface="Calibri" panose="020F0502020204030204" pitchFamily="34" charset="0"/>
              </a:rPr>
              <a:t>Este trabajo tiene como objetivo crear un modelo de clasificación supervisado que automatice la decisión sobre el tratamiento de órdenes relacionadas con desviaciones en el consumo de servicios de energía, agua y gas de EPM. Estas órdenes se emiten cuando los consumos superan los límites legales en un periodo determinado. Actualmente, analistas revisan estas órdenes manualmente, y el modelo busca replicar este proceso con datos históricos para reducir visitas innecesarias y optimizar costos operativos.</a:t>
            </a:r>
            <a:endParaRPr lang="es-CO" dirty="0"/>
          </a:p>
        </p:txBody>
      </p:sp>
      <p:pic>
        <p:nvPicPr>
          <p:cNvPr id="4" name="Picture 2" descr="Universidad de Medellín - Universidad de Medellín">
            <a:extLst>
              <a:ext uri="{FF2B5EF4-FFF2-40B4-BE49-F238E27FC236}">
                <a16:creationId xmlns:a16="http://schemas.microsoft.com/office/drawing/2014/main" id="{0CB479C0-29A0-953D-15B7-8E6059195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CF8082C2-4B29-3E40-7B9C-EAE041A49A3A}"/>
              </a:ext>
            </a:extLst>
          </p:cNvPr>
          <p:cNvPicPr>
            <a:picLocks noChangeAspect="1"/>
          </p:cNvPicPr>
          <p:nvPr/>
        </p:nvPicPr>
        <p:blipFill>
          <a:blip r:embed="rId3"/>
          <a:stretch>
            <a:fillRect/>
          </a:stretch>
        </p:blipFill>
        <p:spPr>
          <a:xfrm>
            <a:off x="2926214" y="4323635"/>
            <a:ext cx="3109229" cy="2110923"/>
          </a:xfrm>
          <a:prstGeom prst="rect">
            <a:avLst/>
          </a:prstGeom>
        </p:spPr>
      </p:pic>
    </p:spTree>
    <p:extLst>
      <p:ext uri="{BB962C8B-B14F-4D97-AF65-F5344CB8AC3E}">
        <p14:creationId xmlns:p14="http://schemas.microsoft.com/office/powerpoint/2010/main" val="351685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790F6-D35F-48E0-ADC6-D27E1D92ED06}"/>
            </a:ext>
          </a:extLst>
        </p:cNvPr>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123A2F2-A59F-A1D8-651D-DAB3A5E4CBC5}"/>
              </a:ext>
            </a:extLst>
          </p:cNvPr>
          <p:cNvGraphicFramePr>
            <a:graphicFrameLocks noGrp="1"/>
          </p:cNvGraphicFramePr>
          <p:nvPr>
            <p:ph idx="1"/>
            <p:extLst>
              <p:ext uri="{D42A27DB-BD31-4B8C-83A1-F6EECF244321}">
                <p14:modId xmlns:p14="http://schemas.microsoft.com/office/powerpoint/2010/main" val="1525173748"/>
              </p:ext>
            </p:extLst>
          </p:nvPr>
        </p:nvGraphicFramePr>
        <p:xfrm>
          <a:off x="628650" y="1534382"/>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Universidad de Medellín - Universidad de Medellín">
            <a:extLst>
              <a:ext uri="{FF2B5EF4-FFF2-40B4-BE49-F238E27FC236}">
                <a16:creationId xmlns:a16="http://schemas.microsoft.com/office/drawing/2014/main" id="{4732D5A8-4E44-97C3-C616-5B1E1BB986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94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FEE53-A1E3-0769-45B4-5AE9B371014E}"/>
              </a:ext>
            </a:extLst>
          </p:cNvPr>
          <p:cNvSpPr>
            <a:spLocks noGrp="1"/>
          </p:cNvSpPr>
          <p:nvPr>
            <p:ph type="ctrTitle"/>
          </p:nvPr>
        </p:nvSpPr>
        <p:spPr>
          <a:xfrm>
            <a:off x="461865" y="1094730"/>
            <a:ext cx="7702421" cy="855371"/>
          </a:xfrm>
        </p:spPr>
        <p:txBody>
          <a:bodyPr>
            <a:normAutofit fontScale="90000"/>
          </a:bodyPr>
          <a:lstStyle/>
          <a:p>
            <a:pPr algn="l"/>
            <a:r>
              <a:rPr lang="es-CO" sz="3100" b="1" dirty="0">
                <a:effectLst/>
              </a:rPr>
              <a:t>Proceso de Análisis</a:t>
            </a:r>
            <a:br>
              <a:rPr lang="es-CO" sz="3200" b="1" dirty="0">
                <a:effectLst/>
              </a:rPr>
            </a:br>
            <a:endParaRPr lang="es-CO" sz="3200" b="1" dirty="0"/>
          </a:p>
        </p:txBody>
      </p:sp>
      <p:sp>
        <p:nvSpPr>
          <p:cNvPr id="3" name="Subtítulo 2">
            <a:extLst>
              <a:ext uri="{FF2B5EF4-FFF2-40B4-BE49-F238E27FC236}">
                <a16:creationId xmlns:a16="http://schemas.microsoft.com/office/drawing/2014/main" id="{86C21203-B979-E735-13D2-560E5ECDF843}"/>
              </a:ext>
            </a:extLst>
          </p:cNvPr>
          <p:cNvSpPr>
            <a:spLocks noGrp="1"/>
          </p:cNvSpPr>
          <p:nvPr>
            <p:ph type="subTitle" idx="1"/>
          </p:nvPr>
        </p:nvSpPr>
        <p:spPr>
          <a:xfrm>
            <a:off x="461865" y="1828802"/>
            <a:ext cx="6400800" cy="1744824"/>
          </a:xfrm>
        </p:spPr>
        <p:txBody>
          <a:bodyPr>
            <a:normAutofit/>
          </a:bodyPr>
          <a:lstStyle/>
          <a:p>
            <a:pPr marL="0" indent="0" algn="l" rtl="0" eaLnBrk="1" latinLnBrk="0" hangingPunct="1">
              <a:lnSpc>
                <a:spcPts val="1425"/>
              </a:lnSpc>
              <a:spcBef>
                <a:spcPts val="384"/>
              </a:spcBef>
              <a:buNone/>
            </a:pPr>
            <a:r>
              <a:rPr lang="es-ES" sz="1600" dirty="0">
                <a:solidFill>
                  <a:srgbClr val="000000"/>
                </a:solidFill>
                <a:effectLst/>
                <a:latin typeface="Calibri" panose="020F0502020204030204" pitchFamily="34" charset="0"/>
              </a:rPr>
              <a:t>Para alcanzar este objetivo, se sigue este flujo de trabajo:</a:t>
            </a:r>
          </a:p>
          <a:p>
            <a:pPr marL="0" indent="0" algn="l" rtl="0" eaLnBrk="1" latinLnBrk="0" hangingPunct="1">
              <a:lnSpc>
                <a:spcPts val="1425"/>
              </a:lnSpc>
              <a:spcBef>
                <a:spcPts val="384"/>
              </a:spcBef>
              <a:buNone/>
            </a:pPr>
            <a:br>
              <a:rPr lang="es-ES" sz="1600" dirty="0">
                <a:solidFill>
                  <a:srgbClr val="000000"/>
                </a:solidFill>
                <a:effectLst/>
                <a:latin typeface="Calibri" panose="020F0502020204030204" pitchFamily="34" charset="0"/>
              </a:rPr>
            </a:br>
            <a:r>
              <a:rPr lang="es-ES" sz="1600" dirty="0">
                <a:solidFill>
                  <a:srgbClr val="000000"/>
                </a:solidFill>
                <a:effectLst/>
                <a:latin typeface="Calibri" panose="020F0502020204030204" pitchFamily="34" charset="0"/>
              </a:rPr>
              <a:t>1. Análisis Exploratorio de Datos (EDA)</a:t>
            </a:r>
          </a:p>
          <a:p>
            <a:pPr marL="0" indent="0" algn="l" rtl="0" eaLnBrk="1" latinLnBrk="0" hangingPunct="1">
              <a:lnSpc>
                <a:spcPts val="1425"/>
              </a:lnSpc>
              <a:spcBef>
                <a:spcPts val="384"/>
              </a:spcBef>
              <a:buFont typeface="+mj-lt"/>
              <a:buAutoNum type="arabicPeriod" startAt="2"/>
            </a:pPr>
            <a:r>
              <a:rPr lang="es-ES" sz="1600" dirty="0">
                <a:solidFill>
                  <a:srgbClr val="000000"/>
                </a:solidFill>
                <a:effectLst/>
                <a:latin typeface="Calibri" panose="020F0502020204030204" pitchFamily="34" charset="0"/>
              </a:rPr>
              <a:t>Limpieza y preparación de datos</a:t>
            </a:r>
          </a:p>
          <a:p>
            <a:pPr marL="0" indent="0" algn="l" rtl="0" eaLnBrk="1" latinLnBrk="0" hangingPunct="1">
              <a:lnSpc>
                <a:spcPts val="1425"/>
              </a:lnSpc>
              <a:spcBef>
                <a:spcPts val="384"/>
              </a:spcBef>
              <a:buFont typeface="+mj-lt"/>
              <a:buAutoNum type="arabicPeriod" startAt="2"/>
            </a:pPr>
            <a:r>
              <a:rPr lang="es-ES" sz="1600" dirty="0">
                <a:solidFill>
                  <a:srgbClr val="000000"/>
                </a:solidFill>
                <a:effectLst/>
                <a:latin typeface="Calibri" panose="020F0502020204030204" pitchFamily="34" charset="0"/>
              </a:rPr>
              <a:t>Entrenamiento y comparación de modelos de clasificación:</a:t>
            </a:r>
          </a:p>
          <a:p>
            <a:pPr lvl="1" algn="l">
              <a:lnSpc>
                <a:spcPts val="1425"/>
              </a:lnSpc>
              <a:spcBef>
                <a:spcPts val="384"/>
              </a:spcBef>
            </a:pPr>
            <a:r>
              <a:rPr lang="es-ES" sz="1200" dirty="0">
                <a:solidFill>
                  <a:srgbClr val="000000"/>
                </a:solidFill>
                <a:effectLst/>
                <a:latin typeface="Calibri" panose="020F0502020204030204" pitchFamily="34" charset="0"/>
              </a:rPr>
              <a:t>- </a:t>
            </a:r>
            <a:r>
              <a:rPr lang="es-ES" sz="1200" dirty="0" err="1">
                <a:solidFill>
                  <a:srgbClr val="000000"/>
                </a:solidFill>
                <a:effectLst/>
                <a:latin typeface="Calibri" panose="020F0502020204030204" pitchFamily="34" charset="0"/>
              </a:rPr>
              <a:t>Random</a:t>
            </a:r>
            <a:r>
              <a:rPr lang="es-ES" sz="1200" dirty="0">
                <a:solidFill>
                  <a:srgbClr val="000000"/>
                </a:solidFill>
                <a:effectLst/>
                <a:latin typeface="Calibri" panose="020F0502020204030204" pitchFamily="34" charset="0"/>
              </a:rPr>
              <a:t> Forest</a:t>
            </a:r>
          </a:p>
          <a:p>
            <a:pPr lvl="1" algn="l">
              <a:lnSpc>
                <a:spcPts val="1425"/>
              </a:lnSpc>
              <a:spcBef>
                <a:spcPts val="384"/>
              </a:spcBef>
            </a:pPr>
            <a:r>
              <a:rPr lang="es-ES" sz="1200" dirty="0">
                <a:solidFill>
                  <a:srgbClr val="000000"/>
                </a:solidFill>
                <a:effectLst/>
                <a:latin typeface="Calibri" panose="020F0502020204030204" pitchFamily="34" charset="0"/>
              </a:rPr>
              <a:t>- </a:t>
            </a:r>
            <a:r>
              <a:rPr lang="es-ES" sz="1200" dirty="0" err="1">
                <a:solidFill>
                  <a:srgbClr val="000000"/>
                </a:solidFill>
                <a:effectLst/>
                <a:latin typeface="Calibri" panose="020F0502020204030204" pitchFamily="34" charset="0"/>
              </a:rPr>
              <a:t>XGBoost</a:t>
            </a:r>
            <a:endParaRPr lang="es-CO" dirty="0"/>
          </a:p>
        </p:txBody>
      </p:sp>
      <p:pic>
        <p:nvPicPr>
          <p:cNvPr id="4" name="Picture 2" descr="Universidad de Medellín - Universidad de Medellín">
            <a:extLst>
              <a:ext uri="{FF2B5EF4-FFF2-40B4-BE49-F238E27FC236}">
                <a16:creationId xmlns:a16="http://schemas.microsoft.com/office/drawing/2014/main" id="{4B35C7B0-BD3F-E950-2719-9D8367119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9E3045C5-0770-2BD7-4F45-ED97FD762B8C}"/>
              </a:ext>
            </a:extLst>
          </p:cNvPr>
          <p:cNvSpPr txBox="1">
            <a:spLocks/>
          </p:cNvSpPr>
          <p:nvPr/>
        </p:nvSpPr>
        <p:spPr>
          <a:xfrm>
            <a:off x="492189" y="3674740"/>
            <a:ext cx="7702421" cy="855371"/>
          </a:xfrm>
          <a:prstGeom prst="rect">
            <a:avLst/>
          </a:prstGeom>
        </p:spPr>
        <p:txBody>
          <a:bodyPr vert="horz" lIns="91440" tIns="45720" rIns="91440" bIns="45720" rtlCol="0" anchor="ctr">
            <a:normAutofit fontScale="5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300" b="1" dirty="0">
                <a:effectLst/>
              </a:rPr>
              <a:t>Evaluación y Métricas</a:t>
            </a:r>
          </a:p>
          <a:p>
            <a:pPr algn="l"/>
            <a:br>
              <a:rPr lang="es-CO" sz="3200" b="1" dirty="0"/>
            </a:br>
            <a:endParaRPr lang="es-CO" sz="3200" b="1" dirty="0"/>
          </a:p>
        </p:txBody>
      </p:sp>
      <p:sp>
        <p:nvSpPr>
          <p:cNvPr id="6" name="Subtítulo 2">
            <a:extLst>
              <a:ext uri="{FF2B5EF4-FFF2-40B4-BE49-F238E27FC236}">
                <a16:creationId xmlns:a16="http://schemas.microsoft.com/office/drawing/2014/main" id="{1C1DD463-39C1-889A-F8B3-13F253019C29}"/>
              </a:ext>
            </a:extLst>
          </p:cNvPr>
          <p:cNvSpPr txBox="1">
            <a:spLocks/>
          </p:cNvSpPr>
          <p:nvPr/>
        </p:nvSpPr>
        <p:spPr>
          <a:xfrm>
            <a:off x="452536" y="4444611"/>
            <a:ext cx="6400800" cy="46328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indent="0" algn="just" rtl="0" eaLnBrk="1" latinLnBrk="0" hangingPunct="1">
              <a:lnSpc>
                <a:spcPts val="1425"/>
              </a:lnSpc>
              <a:spcBef>
                <a:spcPts val="384"/>
              </a:spcBef>
              <a:buNone/>
            </a:pPr>
            <a:r>
              <a:rPr lang="es-ES" sz="1600" dirty="0">
                <a:solidFill>
                  <a:srgbClr val="000000"/>
                </a:solidFill>
                <a:effectLst/>
                <a:latin typeface="Calibri" panose="020F0502020204030204" pitchFamily="34" charset="0"/>
              </a:rPr>
              <a:t>El rendimiento de cada modelo se medirá con la métrica F1 Score, que es adecuada para datos desbalanceados al equilibrar la precisión.</a:t>
            </a:r>
          </a:p>
          <a:p>
            <a:pPr marL="0" indent="0" algn="just" rtl="0" eaLnBrk="1" latinLnBrk="0" hangingPunct="1">
              <a:lnSpc>
                <a:spcPts val="1425"/>
              </a:lnSpc>
              <a:spcBef>
                <a:spcPts val="384"/>
              </a:spcBef>
              <a:buNone/>
            </a:pPr>
            <a:endParaRPr lang="es-ES" sz="1600" dirty="0">
              <a:solidFill>
                <a:srgbClr val="000000"/>
              </a:solidFill>
              <a:effectLst/>
              <a:latin typeface="Calibri" panose="020F0502020204030204" pitchFamily="34" charset="0"/>
            </a:endParaRPr>
          </a:p>
        </p:txBody>
      </p:sp>
      <p:pic>
        <p:nvPicPr>
          <p:cNvPr id="10" name="Imagen 9">
            <a:extLst>
              <a:ext uri="{FF2B5EF4-FFF2-40B4-BE49-F238E27FC236}">
                <a16:creationId xmlns:a16="http://schemas.microsoft.com/office/drawing/2014/main" id="{0F231FDA-0A59-5084-B532-D44E469E164F}"/>
              </a:ext>
            </a:extLst>
          </p:cNvPr>
          <p:cNvPicPr>
            <a:picLocks noChangeAspect="1"/>
          </p:cNvPicPr>
          <p:nvPr/>
        </p:nvPicPr>
        <p:blipFill>
          <a:blip r:embed="rId3"/>
          <a:stretch>
            <a:fillRect/>
          </a:stretch>
        </p:blipFill>
        <p:spPr>
          <a:xfrm>
            <a:off x="5963716" y="963880"/>
            <a:ext cx="3180284" cy="2768361"/>
          </a:xfrm>
          <a:prstGeom prst="rect">
            <a:avLst/>
          </a:prstGeom>
        </p:spPr>
      </p:pic>
    </p:spTree>
    <p:extLst>
      <p:ext uri="{BB962C8B-B14F-4D97-AF65-F5344CB8AC3E}">
        <p14:creationId xmlns:p14="http://schemas.microsoft.com/office/powerpoint/2010/main" val="169013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53D3D-D727-FA71-9344-6999C523AD04}"/>
              </a:ext>
            </a:extLst>
          </p:cNvPr>
          <p:cNvSpPr>
            <a:spLocks noGrp="1"/>
          </p:cNvSpPr>
          <p:nvPr>
            <p:ph type="ctrTitle"/>
          </p:nvPr>
        </p:nvSpPr>
        <p:spPr>
          <a:xfrm>
            <a:off x="620486" y="118612"/>
            <a:ext cx="7772400" cy="1470025"/>
          </a:xfrm>
        </p:spPr>
        <p:txBody>
          <a:bodyPr>
            <a:normAutofit/>
          </a:bodyPr>
          <a:lstStyle/>
          <a:p>
            <a:r>
              <a:rPr lang="es-CO" sz="2800" b="1" dirty="0">
                <a:effectLst/>
              </a:rPr>
              <a:t>Descripción de los Datos</a:t>
            </a:r>
            <a:endParaRPr lang="es-CO" sz="2800" b="1" dirty="0"/>
          </a:p>
        </p:txBody>
      </p:sp>
      <p:sp>
        <p:nvSpPr>
          <p:cNvPr id="3" name="Subtítulo 2">
            <a:extLst>
              <a:ext uri="{FF2B5EF4-FFF2-40B4-BE49-F238E27FC236}">
                <a16:creationId xmlns:a16="http://schemas.microsoft.com/office/drawing/2014/main" id="{55680EDF-4DF2-24F2-C08A-DCE9FD102079}"/>
              </a:ext>
            </a:extLst>
          </p:cNvPr>
          <p:cNvSpPr>
            <a:spLocks noGrp="1"/>
          </p:cNvSpPr>
          <p:nvPr>
            <p:ph type="subTitle" idx="1"/>
          </p:nvPr>
        </p:nvSpPr>
        <p:spPr>
          <a:xfrm>
            <a:off x="541179" y="5181777"/>
            <a:ext cx="7548461" cy="385963"/>
          </a:xfrm>
        </p:spPr>
        <p:txBody>
          <a:bodyPr>
            <a:normAutofit/>
          </a:bodyPr>
          <a:lstStyle/>
          <a:p>
            <a:pPr algn="just"/>
            <a:r>
              <a:rPr lang="es-CO" sz="1500" dirty="0">
                <a:solidFill>
                  <a:schemeClr val="tx1"/>
                </a:solidFill>
                <a:effectLst/>
              </a:rPr>
              <a:t>Cantidad de observaciones: 85.811</a:t>
            </a:r>
            <a:endParaRPr lang="es-CO" sz="1500" dirty="0">
              <a:solidFill>
                <a:schemeClr val="tx1"/>
              </a:solidFill>
            </a:endParaRPr>
          </a:p>
          <a:p>
            <a:pPr algn="just"/>
            <a:endParaRPr lang="es-CO" sz="1600" dirty="0">
              <a:solidFill>
                <a:schemeClr val="tx1"/>
              </a:solidFill>
            </a:endParaRPr>
          </a:p>
          <a:p>
            <a:endParaRPr lang="es-CO" dirty="0"/>
          </a:p>
        </p:txBody>
      </p:sp>
      <p:pic>
        <p:nvPicPr>
          <p:cNvPr id="4" name="Picture 2" descr="Universidad de Medellín - Universidad de Medellín">
            <a:extLst>
              <a:ext uri="{FF2B5EF4-FFF2-40B4-BE49-F238E27FC236}">
                <a16:creationId xmlns:a16="http://schemas.microsoft.com/office/drawing/2014/main" id="{BBEE7133-E5EB-5AEB-5925-7BD2F8F1F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a 4">
            <a:extLst>
              <a:ext uri="{FF2B5EF4-FFF2-40B4-BE49-F238E27FC236}">
                <a16:creationId xmlns:a16="http://schemas.microsoft.com/office/drawing/2014/main" id="{27456AAD-1E13-C812-9A28-5CE28113ABDC}"/>
              </a:ext>
            </a:extLst>
          </p:cNvPr>
          <p:cNvGraphicFramePr>
            <a:graphicFrameLocks noGrp="1"/>
          </p:cNvGraphicFramePr>
          <p:nvPr>
            <p:extLst>
              <p:ext uri="{D42A27DB-BD31-4B8C-83A1-F6EECF244321}">
                <p14:modId xmlns:p14="http://schemas.microsoft.com/office/powerpoint/2010/main" val="3973891811"/>
              </p:ext>
            </p:extLst>
          </p:nvPr>
        </p:nvGraphicFramePr>
        <p:xfrm>
          <a:off x="541180" y="1290260"/>
          <a:ext cx="7548461" cy="3722538"/>
        </p:xfrm>
        <a:graphic>
          <a:graphicData uri="http://schemas.openxmlformats.org/drawingml/2006/table">
            <a:tbl>
              <a:tblPr firstRow="1" bandRow="1">
                <a:tableStyleId>{5C22544A-7EE6-4342-B048-85BDC9FD1C3A}</a:tableStyleId>
              </a:tblPr>
              <a:tblGrid>
                <a:gridCol w="1427588">
                  <a:extLst>
                    <a:ext uri="{9D8B030D-6E8A-4147-A177-3AD203B41FA5}">
                      <a16:colId xmlns:a16="http://schemas.microsoft.com/office/drawing/2014/main" val="3359673869"/>
                    </a:ext>
                  </a:extLst>
                </a:gridCol>
                <a:gridCol w="3275040">
                  <a:extLst>
                    <a:ext uri="{9D8B030D-6E8A-4147-A177-3AD203B41FA5}">
                      <a16:colId xmlns:a16="http://schemas.microsoft.com/office/drawing/2014/main" val="4013225091"/>
                    </a:ext>
                  </a:extLst>
                </a:gridCol>
                <a:gridCol w="2845833">
                  <a:extLst>
                    <a:ext uri="{9D8B030D-6E8A-4147-A177-3AD203B41FA5}">
                      <a16:colId xmlns:a16="http://schemas.microsoft.com/office/drawing/2014/main" val="837407753"/>
                    </a:ext>
                  </a:extLst>
                </a:gridCol>
              </a:tblGrid>
              <a:tr h="332792">
                <a:tc>
                  <a:txBody>
                    <a:bodyPr/>
                    <a:lstStyle/>
                    <a:p>
                      <a:pPr algn="ctr"/>
                      <a:r>
                        <a:rPr lang="es-MX" sz="1600" dirty="0"/>
                        <a:t>Variable</a:t>
                      </a:r>
                      <a:endParaRPr lang="es-CO" sz="1600" dirty="0"/>
                    </a:p>
                  </a:txBody>
                  <a:tcPr/>
                </a:tc>
                <a:tc>
                  <a:txBody>
                    <a:bodyPr/>
                    <a:lstStyle/>
                    <a:p>
                      <a:pPr algn="ctr"/>
                      <a:r>
                        <a:rPr lang="es-MX" sz="1600" dirty="0"/>
                        <a:t>Definición</a:t>
                      </a:r>
                      <a:endParaRPr lang="es-CO" sz="1600" dirty="0"/>
                    </a:p>
                  </a:txBody>
                  <a:tcPr/>
                </a:tc>
                <a:tc>
                  <a:txBody>
                    <a:bodyPr/>
                    <a:lstStyle/>
                    <a:p>
                      <a:pPr algn="ctr"/>
                      <a:r>
                        <a:rPr lang="es-MX" sz="1600" dirty="0"/>
                        <a:t>Valores</a:t>
                      </a:r>
                      <a:endParaRPr lang="es-CO" sz="1600" dirty="0"/>
                    </a:p>
                  </a:txBody>
                  <a:tcPr/>
                </a:tc>
                <a:extLst>
                  <a:ext uri="{0D108BD9-81ED-4DB2-BD59-A6C34878D82A}">
                    <a16:rowId xmlns:a16="http://schemas.microsoft.com/office/drawing/2014/main" val="2252421095"/>
                  </a:ext>
                </a:extLst>
              </a:tr>
              <a:tr h="1527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000" b="0" kern="1200" dirty="0">
                          <a:solidFill>
                            <a:schemeClr val="dk1"/>
                          </a:solidFill>
                          <a:effectLst/>
                          <a:latin typeface="+mn-lt"/>
                          <a:ea typeface="+mn-ea"/>
                          <a:cs typeface="+mn-cs"/>
                        </a:rPr>
                        <a:t>CONSUMO_CRITICADO</a:t>
                      </a:r>
                    </a:p>
                  </a:txBody>
                  <a:tcPr/>
                </a:tc>
                <a:tc>
                  <a:txBody>
                    <a:bodyPr/>
                    <a:lstStyle/>
                    <a:p>
                      <a:pPr algn="l"/>
                      <a:r>
                        <a:rPr lang="es-ES" sz="1000" dirty="0">
                          <a:latin typeface="+mn-lt"/>
                        </a:rPr>
                        <a:t>Valor del consumo que se encuentra en investigación.</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391338418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000" b="0" kern="1200" dirty="0">
                          <a:solidFill>
                            <a:schemeClr val="dk1"/>
                          </a:solidFill>
                          <a:effectLst/>
                          <a:latin typeface="+mn-lt"/>
                          <a:ea typeface="+mn-ea"/>
                          <a:cs typeface="+mn-cs"/>
                        </a:rPr>
                        <a:t>SERVICIO</a:t>
                      </a:r>
                    </a:p>
                  </a:txBody>
                  <a:tcPr/>
                </a:tc>
                <a:tc>
                  <a:txBody>
                    <a:bodyPr/>
                    <a:lstStyle/>
                    <a:p>
                      <a:pPr algn="l"/>
                      <a:r>
                        <a:rPr lang="es-ES" sz="1000" dirty="0">
                          <a:latin typeface="+mn-lt"/>
                        </a:rPr>
                        <a:t>Tipo de servicio involucrado (agua, energía, etc.)</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472616589"/>
                  </a:ext>
                </a:extLst>
              </a:tr>
              <a:tr h="3010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000" b="0" kern="1200" dirty="0">
                          <a:solidFill>
                            <a:schemeClr val="dk1"/>
                          </a:solidFill>
                          <a:effectLst/>
                          <a:latin typeface="+mn-lt"/>
                          <a:ea typeface="+mn-ea"/>
                          <a:cs typeface="+mn-cs"/>
                        </a:rPr>
                        <a:t>CATEGORIA</a:t>
                      </a:r>
                    </a:p>
                  </a:txBody>
                  <a:tcPr/>
                </a:tc>
                <a:tc>
                  <a:txBody>
                    <a:bodyPr/>
                    <a:lstStyle/>
                    <a:p>
                      <a:pPr algn="l"/>
                      <a:r>
                        <a:rPr lang="es-ES" sz="1000" dirty="0">
                          <a:latin typeface="+mn-lt"/>
                        </a:rPr>
                        <a:t>Segmento del usuario (residencial, industrial, etc.)</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3444655683"/>
                  </a:ext>
                </a:extLst>
              </a:tr>
              <a:tr h="301014">
                <a:tc>
                  <a:txBody>
                    <a:bodyPr/>
                    <a:lstStyle/>
                    <a:p>
                      <a:pPr algn="l"/>
                      <a:r>
                        <a:rPr lang="es-MX" sz="1000" dirty="0">
                          <a:latin typeface="+mn-lt"/>
                        </a:rPr>
                        <a:t>NIVEL_TENSION</a:t>
                      </a:r>
                      <a:endParaRPr lang="es-CO" sz="1000" dirty="0">
                        <a:latin typeface="+mn-lt"/>
                      </a:endParaRPr>
                    </a:p>
                  </a:txBody>
                  <a:tcPr/>
                </a:tc>
                <a:tc>
                  <a:txBody>
                    <a:bodyPr/>
                    <a:lstStyle/>
                    <a:p>
                      <a:pPr algn="l"/>
                      <a:r>
                        <a:rPr lang="es-ES" sz="1000" dirty="0">
                          <a:latin typeface="+mn-lt"/>
                        </a:rPr>
                        <a:t>Indica el nivel de voltaje al que se suministra el servicio de energía eléctrica.</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1589326007"/>
                  </a:ext>
                </a:extLst>
              </a:tr>
              <a:tr h="301014">
                <a:tc>
                  <a:txBody>
                    <a:bodyPr/>
                    <a:lstStyle/>
                    <a:p>
                      <a:pPr algn="l"/>
                      <a:r>
                        <a:rPr lang="es-CO" sz="1000" dirty="0">
                          <a:latin typeface="+mn-lt"/>
                        </a:rPr>
                        <a:t>ESTRATO</a:t>
                      </a:r>
                    </a:p>
                  </a:txBody>
                  <a:tcPr/>
                </a:tc>
                <a:tc>
                  <a:txBody>
                    <a:bodyPr/>
                    <a:lstStyle/>
                    <a:p>
                      <a:pPr algn="l"/>
                      <a:r>
                        <a:rPr lang="it-IT" sz="1000" dirty="0">
                          <a:latin typeface="+mn-lt"/>
                        </a:rPr>
                        <a:t>Estrato socio economico del predio.</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2603799444"/>
                  </a:ext>
                </a:extLst>
              </a:tr>
              <a:tr h="301014">
                <a:tc>
                  <a:txBody>
                    <a:bodyPr/>
                    <a:lstStyle/>
                    <a:p>
                      <a:pPr algn="l"/>
                      <a:r>
                        <a:rPr lang="es-CO" sz="1000" dirty="0">
                          <a:latin typeface="+mn-lt"/>
                        </a:rPr>
                        <a:t>LOCALIDAD</a:t>
                      </a:r>
                    </a:p>
                  </a:txBody>
                  <a:tcPr/>
                </a:tc>
                <a:tc>
                  <a:txBody>
                    <a:bodyPr/>
                    <a:lstStyle/>
                    <a:p>
                      <a:pPr algn="l"/>
                      <a:r>
                        <a:rPr lang="es-ES" sz="1000" dirty="0">
                          <a:latin typeface="+mn-lt"/>
                        </a:rPr>
                        <a:t>Municipio donde se presta el servicio.</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3962064142"/>
                  </a:ext>
                </a:extLst>
              </a:tr>
              <a:tr h="301014">
                <a:tc>
                  <a:txBody>
                    <a:bodyPr/>
                    <a:lstStyle/>
                    <a:p>
                      <a:pPr algn="l"/>
                      <a:r>
                        <a:rPr lang="es-CO" sz="1000" dirty="0">
                          <a:latin typeface="+mn-lt"/>
                        </a:rPr>
                        <a:t>FUNCION_ANALISIS</a:t>
                      </a:r>
                    </a:p>
                  </a:txBody>
                  <a:tcPr/>
                </a:tc>
                <a:tc>
                  <a:txBody>
                    <a:bodyPr/>
                    <a:lstStyle/>
                    <a:p>
                      <a:pPr algn="l"/>
                      <a:r>
                        <a:rPr lang="es-CO" sz="1000" dirty="0">
                          <a:latin typeface="+mn-lt"/>
                        </a:rPr>
                        <a:t>Algoritmo o lógica aplicada para el análisis del consumo.</a:t>
                      </a:r>
                    </a:p>
                  </a:txBody>
                  <a:tcPr/>
                </a:tc>
                <a:tc>
                  <a:txBody>
                    <a:bodyPr/>
                    <a:lstStyle/>
                    <a:p>
                      <a:pPr algn="ctr"/>
                      <a:endParaRPr lang="es-CO" sz="1000" dirty="0">
                        <a:latin typeface="+mn-lt"/>
                      </a:endParaRPr>
                    </a:p>
                  </a:txBody>
                  <a:tcPr/>
                </a:tc>
                <a:extLst>
                  <a:ext uri="{0D108BD9-81ED-4DB2-BD59-A6C34878D82A}">
                    <a16:rowId xmlns:a16="http://schemas.microsoft.com/office/drawing/2014/main" val="3944044654"/>
                  </a:ext>
                </a:extLst>
              </a:tr>
              <a:tr h="301014">
                <a:tc>
                  <a:txBody>
                    <a:bodyPr/>
                    <a:lstStyle/>
                    <a:p>
                      <a:pPr algn="l"/>
                      <a:r>
                        <a:rPr lang="es-CO" sz="1000" dirty="0">
                          <a:latin typeface="+mn-lt"/>
                        </a:rPr>
                        <a:t>CALIFICACION</a:t>
                      </a:r>
                    </a:p>
                  </a:txBody>
                  <a:tcPr/>
                </a:tc>
                <a:tc>
                  <a:txBody>
                    <a:bodyPr/>
                    <a:lstStyle/>
                    <a:p>
                      <a:pPr algn="l"/>
                      <a:r>
                        <a:rPr lang="es-ES" sz="1000" dirty="0">
                          <a:latin typeface="+mn-lt"/>
                        </a:rPr>
                        <a:t>Clasificación del nivel de desviación identificado.</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1195350142"/>
                  </a:ext>
                </a:extLst>
              </a:tr>
              <a:tr h="301014">
                <a:tc>
                  <a:txBody>
                    <a:bodyPr/>
                    <a:lstStyle/>
                    <a:p>
                      <a:pPr algn="l"/>
                      <a:r>
                        <a:rPr lang="es-CO" sz="1000" dirty="0">
                          <a:latin typeface="+mn-lt"/>
                        </a:rPr>
                        <a:t>OBS_LECTURA</a:t>
                      </a:r>
                    </a:p>
                  </a:txBody>
                  <a:tcPr/>
                </a:tc>
                <a:tc>
                  <a:txBody>
                    <a:bodyPr/>
                    <a:lstStyle/>
                    <a:p>
                      <a:pPr algn="l"/>
                      <a:r>
                        <a:rPr lang="es-ES" sz="1000" dirty="0">
                          <a:latin typeface="+mn-lt"/>
                        </a:rPr>
                        <a:t>Observaciones sobre la lectura del medidor que realiza el lector.</a:t>
                      </a:r>
                      <a:endParaRPr lang="es-CO" sz="1000" dirty="0">
                        <a:latin typeface="+mn-lt"/>
                      </a:endParaRPr>
                    </a:p>
                  </a:txBody>
                  <a:tcPr/>
                </a:tc>
                <a:tc>
                  <a:txBody>
                    <a:bodyPr/>
                    <a:lstStyle/>
                    <a:p>
                      <a:pPr algn="ctr"/>
                      <a:endParaRPr lang="es-CO" sz="1000" dirty="0">
                        <a:latin typeface="+mn-lt"/>
                      </a:endParaRPr>
                    </a:p>
                  </a:txBody>
                  <a:tcPr/>
                </a:tc>
                <a:extLst>
                  <a:ext uri="{0D108BD9-81ED-4DB2-BD59-A6C34878D82A}">
                    <a16:rowId xmlns:a16="http://schemas.microsoft.com/office/drawing/2014/main" val="3757676560"/>
                  </a:ext>
                </a:extLst>
              </a:tr>
              <a:tr h="301014">
                <a:tc>
                  <a:txBody>
                    <a:bodyPr/>
                    <a:lstStyle/>
                    <a:p>
                      <a:pPr algn="l"/>
                      <a:r>
                        <a:rPr lang="es-CO" sz="1000" dirty="0">
                          <a:latin typeface="+mn-lt"/>
                        </a:rPr>
                        <a:t>PERIODICIDAD</a:t>
                      </a:r>
                    </a:p>
                  </a:txBody>
                  <a:tcPr/>
                </a:tc>
                <a:tc>
                  <a:txBody>
                    <a:bodyPr/>
                    <a:lstStyle/>
                    <a:p>
                      <a:pPr algn="l"/>
                      <a:r>
                        <a:rPr lang="es-ES" sz="1000" dirty="0">
                          <a:latin typeface="+mn-lt"/>
                        </a:rPr>
                        <a:t>Frecuencia o periodicidad con la que se factura el servicio.</a:t>
                      </a:r>
                      <a:endParaRPr lang="es-CO" sz="1000" dirty="0">
                        <a:latin typeface="+mn-lt"/>
                      </a:endParaRPr>
                    </a:p>
                  </a:txBody>
                  <a:tcPr/>
                </a:tc>
                <a:tc>
                  <a:txBody>
                    <a:bodyPr/>
                    <a:lstStyle/>
                    <a:p>
                      <a:pPr algn="ctr"/>
                      <a:r>
                        <a:rPr lang="es-CO" sz="1000" dirty="0">
                          <a:latin typeface="+mn-lt"/>
                        </a:rPr>
                        <a:t> 1 = Mensual, 2 = Bimestral, 3 = Trimestral     </a:t>
                      </a:r>
                    </a:p>
                  </a:txBody>
                  <a:tcPr/>
                </a:tc>
                <a:extLst>
                  <a:ext uri="{0D108BD9-81ED-4DB2-BD59-A6C34878D82A}">
                    <a16:rowId xmlns:a16="http://schemas.microsoft.com/office/drawing/2014/main" val="2547917830"/>
                  </a:ext>
                </a:extLst>
              </a:tr>
              <a:tr h="301014">
                <a:tc>
                  <a:txBody>
                    <a:bodyPr/>
                    <a:lstStyle/>
                    <a:p>
                      <a:pPr algn="l"/>
                      <a:r>
                        <a:rPr lang="es-ES" sz="1000" dirty="0">
                          <a:latin typeface="+mn-lt"/>
                        </a:rPr>
                        <a:t>RESPUESTA</a:t>
                      </a:r>
                      <a:endParaRPr lang="es-CO" sz="1000" dirty="0">
                        <a:latin typeface="+mn-lt"/>
                      </a:endParaRPr>
                    </a:p>
                  </a:txBody>
                  <a:tcPr>
                    <a:solidFill>
                      <a:schemeClr val="accent6">
                        <a:lumMod val="40000"/>
                        <a:lumOff val="60000"/>
                      </a:schemeClr>
                    </a:solidFill>
                  </a:tcPr>
                </a:tc>
                <a:tc>
                  <a:txBody>
                    <a:bodyPr/>
                    <a:lstStyle/>
                    <a:p>
                      <a:pPr algn="l"/>
                      <a:r>
                        <a:rPr lang="es-ES" sz="1000" dirty="0">
                          <a:latin typeface="+mn-lt"/>
                        </a:rPr>
                        <a:t>Decisión final tomada por el analista</a:t>
                      </a:r>
                      <a:endParaRPr lang="es-CO" sz="1000" dirty="0">
                        <a:latin typeface="+mn-lt"/>
                      </a:endParaRPr>
                    </a:p>
                  </a:txBody>
                  <a:tcPr>
                    <a:solidFill>
                      <a:schemeClr val="accent6">
                        <a:lumMod val="40000"/>
                        <a:lumOff val="60000"/>
                      </a:schemeClr>
                    </a:solidFill>
                  </a:tcPr>
                </a:tc>
                <a:tc>
                  <a:txBody>
                    <a:bodyPr/>
                    <a:lstStyle/>
                    <a:p>
                      <a:pPr algn="ctr"/>
                      <a:r>
                        <a:rPr lang="es-ES" sz="1000" dirty="0">
                          <a:latin typeface="+mn-lt"/>
                        </a:rPr>
                        <a:t>1=Se toma una acción, 0=No hay acción</a:t>
                      </a:r>
                      <a:endParaRPr lang="es-CO" sz="1000" dirty="0">
                        <a:latin typeface="+mn-lt"/>
                      </a:endParaRPr>
                    </a:p>
                  </a:txBody>
                  <a:tcPr>
                    <a:solidFill>
                      <a:schemeClr val="accent6">
                        <a:lumMod val="40000"/>
                        <a:lumOff val="60000"/>
                      </a:schemeClr>
                    </a:solidFill>
                  </a:tcPr>
                </a:tc>
                <a:extLst>
                  <a:ext uri="{0D108BD9-81ED-4DB2-BD59-A6C34878D82A}">
                    <a16:rowId xmlns:a16="http://schemas.microsoft.com/office/drawing/2014/main" val="4010770208"/>
                  </a:ext>
                </a:extLst>
              </a:tr>
            </a:tbl>
          </a:graphicData>
        </a:graphic>
      </p:graphicFrame>
    </p:spTree>
    <p:extLst>
      <p:ext uri="{BB962C8B-B14F-4D97-AF65-F5344CB8AC3E}">
        <p14:creationId xmlns:p14="http://schemas.microsoft.com/office/powerpoint/2010/main" val="62469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58479-F179-BCA2-4AAB-4D8DBB6C9896}"/>
              </a:ext>
            </a:extLst>
          </p:cNvPr>
          <p:cNvSpPr>
            <a:spLocks noGrp="1"/>
          </p:cNvSpPr>
          <p:nvPr>
            <p:ph type="ctrTitle"/>
          </p:nvPr>
        </p:nvSpPr>
        <p:spPr>
          <a:xfrm>
            <a:off x="685800" y="541111"/>
            <a:ext cx="7772400" cy="678089"/>
          </a:xfrm>
        </p:spPr>
        <p:txBody>
          <a:bodyPr>
            <a:normAutofit/>
          </a:bodyPr>
          <a:lstStyle/>
          <a:p>
            <a:r>
              <a:rPr lang="es-CO" sz="2800" b="1" dirty="0"/>
              <a:t>Análisis Exploratorio de Datos.</a:t>
            </a:r>
          </a:p>
        </p:txBody>
      </p:sp>
      <p:sp>
        <p:nvSpPr>
          <p:cNvPr id="3" name="Subtítulo 2">
            <a:extLst>
              <a:ext uri="{FF2B5EF4-FFF2-40B4-BE49-F238E27FC236}">
                <a16:creationId xmlns:a16="http://schemas.microsoft.com/office/drawing/2014/main" id="{496D9F29-BFAB-F198-F08E-085433AD4E3B}"/>
              </a:ext>
            </a:extLst>
          </p:cNvPr>
          <p:cNvSpPr>
            <a:spLocks noGrp="1"/>
          </p:cNvSpPr>
          <p:nvPr>
            <p:ph type="subTitle" idx="1"/>
          </p:nvPr>
        </p:nvSpPr>
        <p:spPr>
          <a:xfrm>
            <a:off x="351136" y="1483567"/>
            <a:ext cx="4538105" cy="1137434"/>
          </a:xfrm>
        </p:spPr>
        <p:txBody>
          <a:bodyPr>
            <a:normAutofit/>
          </a:bodyPr>
          <a:lstStyle/>
          <a:p>
            <a:pPr algn="l">
              <a:lnSpc>
                <a:spcPts val="1425"/>
              </a:lnSpc>
              <a:buNone/>
            </a:pPr>
            <a:r>
              <a:rPr lang="es-ES" sz="1400" dirty="0">
                <a:solidFill>
                  <a:schemeClr val="tx1"/>
                </a:solidFill>
                <a:effectLst/>
              </a:rPr>
              <a:t>Existe un desbalance moderado en las respuestas:</a:t>
            </a:r>
            <a:br>
              <a:rPr lang="es-ES" sz="1400" dirty="0">
                <a:solidFill>
                  <a:schemeClr val="tx1"/>
                </a:solidFill>
                <a:effectLst/>
              </a:rPr>
            </a:br>
            <a:r>
              <a:rPr lang="es-ES" sz="1400" dirty="0">
                <a:solidFill>
                  <a:schemeClr val="tx1"/>
                </a:solidFill>
                <a:effectLst/>
              </a:rPr>
              <a:t>respuesta (1): 65.98%</a:t>
            </a:r>
            <a:br>
              <a:rPr lang="es-ES" sz="1400" dirty="0">
                <a:solidFill>
                  <a:schemeClr val="tx1"/>
                </a:solidFill>
                <a:effectLst/>
              </a:rPr>
            </a:br>
            <a:r>
              <a:rPr lang="es-ES" sz="1400" dirty="0">
                <a:solidFill>
                  <a:schemeClr val="tx1"/>
                </a:solidFill>
                <a:effectLst/>
              </a:rPr>
              <a:t>respuesta (0): 34.02%</a:t>
            </a:r>
          </a:p>
          <a:p>
            <a:endParaRPr lang="es-CO" dirty="0"/>
          </a:p>
        </p:txBody>
      </p:sp>
      <p:pic>
        <p:nvPicPr>
          <p:cNvPr id="4" name="Picture 2" descr="Universidad de Medellín - Universidad de Medellín">
            <a:extLst>
              <a:ext uri="{FF2B5EF4-FFF2-40B4-BE49-F238E27FC236}">
                <a16:creationId xmlns:a16="http://schemas.microsoft.com/office/drawing/2014/main" id="{8D7F4ECC-6C06-59F5-E919-C0EB4D0CB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áfico 4">
            <a:extLst>
              <a:ext uri="{FF2B5EF4-FFF2-40B4-BE49-F238E27FC236}">
                <a16:creationId xmlns:a16="http://schemas.microsoft.com/office/drawing/2014/main" id="{0A82C887-6756-7B80-63FB-9C42A9582D52}"/>
              </a:ext>
            </a:extLst>
          </p:cNvPr>
          <p:cNvGraphicFramePr>
            <a:graphicFrameLocks/>
          </p:cNvGraphicFramePr>
          <p:nvPr>
            <p:extLst>
              <p:ext uri="{D42A27DB-BD31-4B8C-83A1-F6EECF244321}">
                <p14:modId xmlns:p14="http://schemas.microsoft.com/office/powerpoint/2010/main" val="1665714533"/>
              </p:ext>
            </p:extLst>
          </p:nvPr>
        </p:nvGraphicFramePr>
        <p:xfrm>
          <a:off x="190038" y="2248679"/>
          <a:ext cx="3747482" cy="41810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áfico 5">
            <a:extLst>
              <a:ext uri="{FF2B5EF4-FFF2-40B4-BE49-F238E27FC236}">
                <a16:creationId xmlns:a16="http://schemas.microsoft.com/office/drawing/2014/main" id="{EC112C2C-649E-870C-602C-5C8C60B255B0}"/>
              </a:ext>
            </a:extLst>
          </p:cNvPr>
          <p:cNvGraphicFramePr>
            <a:graphicFrameLocks/>
          </p:cNvGraphicFramePr>
          <p:nvPr>
            <p:extLst>
              <p:ext uri="{D42A27DB-BD31-4B8C-83A1-F6EECF244321}">
                <p14:modId xmlns:p14="http://schemas.microsoft.com/office/powerpoint/2010/main" val="15981549"/>
              </p:ext>
            </p:extLst>
          </p:nvPr>
        </p:nvGraphicFramePr>
        <p:xfrm>
          <a:off x="4025444" y="3688392"/>
          <a:ext cx="4767420" cy="27412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Gráfico 6">
            <a:extLst>
              <a:ext uri="{FF2B5EF4-FFF2-40B4-BE49-F238E27FC236}">
                <a16:creationId xmlns:a16="http://schemas.microsoft.com/office/drawing/2014/main" id="{7E7C4FFE-0051-791F-AF37-6B50EEBA93CB}"/>
              </a:ext>
            </a:extLst>
          </p:cNvPr>
          <p:cNvGraphicFramePr>
            <a:graphicFrameLocks/>
          </p:cNvGraphicFramePr>
          <p:nvPr>
            <p:extLst>
              <p:ext uri="{D42A27DB-BD31-4B8C-83A1-F6EECF244321}">
                <p14:modId xmlns:p14="http://schemas.microsoft.com/office/powerpoint/2010/main" val="4188074874"/>
              </p:ext>
            </p:extLst>
          </p:nvPr>
        </p:nvGraphicFramePr>
        <p:xfrm>
          <a:off x="4281289" y="1382180"/>
          <a:ext cx="4511575" cy="21432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3869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75B29-4060-D041-C774-54B0B3544720}"/>
              </a:ext>
            </a:extLst>
          </p:cNvPr>
          <p:cNvSpPr>
            <a:spLocks noGrp="1"/>
          </p:cNvSpPr>
          <p:nvPr>
            <p:ph type="title"/>
          </p:nvPr>
        </p:nvSpPr>
        <p:spPr/>
        <p:txBody>
          <a:bodyPr>
            <a:normAutofit/>
          </a:bodyPr>
          <a:lstStyle/>
          <a:p>
            <a:r>
              <a:rPr lang="es-CO" sz="2800" b="1" dirty="0"/>
              <a:t>Análisis Exploratorio de Datos.</a:t>
            </a:r>
            <a:endParaRPr lang="es-CO" sz="2800" dirty="0"/>
          </a:p>
        </p:txBody>
      </p:sp>
      <p:pic>
        <p:nvPicPr>
          <p:cNvPr id="3" name="Picture 2" descr="Universidad de Medellín - Universidad de Medellín">
            <a:extLst>
              <a:ext uri="{FF2B5EF4-FFF2-40B4-BE49-F238E27FC236}">
                <a16:creationId xmlns:a16="http://schemas.microsoft.com/office/drawing/2014/main" id="{477C6BCC-4DED-A1EE-85F0-3710E2742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áfico 4">
            <a:extLst>
              <a:ext uri="{FF2B5EF4-FFF2-40B4-BE49-F238E27FC236}">
                <a16:creationId xmlns:a16="http://schemas.microsoft.com/office/drawing/2014/main" id="{678510E6-3BE7-647D-B02D-633C77982469}"/>
              </a:ext>
            </a:extLst>
          </p:cNvPr>
          <p:cNvGraphicFramePr>
            <a:graphicFrameLocks/>
          </p:cNvGraphicFramePr>
          <p:nvPr>
            <p:extLst>
              <p:ext uri="{D42A27DB-BD31-4B8C-83A1-F6EECF244321}">
                <p14:modId xmlns:p14="http://schemas.microsoft.com/office/powerpoint/2010/main" val="1352264354"/>
              </p:ext>
            </p:extLst>
          </p:nvPr>
        </p:nvGraphicFramePr>
        <p:xfrm>
          <a:off x="279919" y="1314779"/>
          <a:ext cx="3942710" cy="44710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áfico 5">
            <a:extLst>
              <a:ext uri="{FF2B5EF4-FFF2-40B4-BE49-F238E27FC236}">
                <a16:creationId xmlns:a16="http://schemas.microsoft.com/office/drawing/2014/main" id="{7269A115-B3FC-4A31-9189-B5AEC8DF9662}"/>
              </a:ext>
            </a:extLst>
          </p:cNvPr>
          <p:cNvGraphicFramePr>
            <a:graphicFrameLocks/>
          </p:cNvGraphicFramePr>
          <p:nvPr>
            <p:extLst>
              <p:ext uri="{D42A27DB-BD31-4B8C-83A1-F6EECF244321}">
                <p14:modId xmlns:p14="http://schemas.microsoft.com/office/powerpoint/2010/main" val="45614402"/>
              </p:ext>
            </p:extLst>
          </p:nvPr>
        </p:nvGraphicFramePr>
        <p:xfrm>
          <a:off x="4320423" y="1417637"/>
          <a:ext cx="4268582" cy="430202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392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D2D2D-0BD6-0D61-E9FB-BC8979F6CCC6}"/>
              </a:ext>
            </a:extLst>
          </p:cNvPr>
          <p:cNvSpPr>
            <a:spLocks noGrp="1"/>
          </p:cNvSpPr>
          <p:nvPr>
            <p:ph type="ctrTitle"/>
          </p:nvPr>
        </p:nvSpPr>
        <p:spPr>
          <a:xfrm>
            <a:off x="788437" y="842735"/>
            <a:ext cx="7772400" cy="519469"/>
          </a:xfrm>
        </p:spPr>
        <p:txBody>
          <a:bodyPr>
            <a:normAutofit/>
          </a:bodyPr>
          <a:lstStyle/>
          <a:p>
            <a:r>
              <a:rPr lang="es-ES" sz="2800" b="1">
                <a:effectLst/>
              </a:rPr>
              <a:t>Depuración y preparación de los datos.</a:t>
            </a:r>
            <a:endParaRPr lang="es-CO" sz="2800" b="1" dirty="0"/>
          </a:p>
        </p:txBody>
      </p:sp>
      <p:sp>
        <p:nvSpPr>
          <p:cNvPr id="3" name="Subtítulo 2">
            <a:extLst>
              <a:ext uri="{FF2B5EF4-FFF2-40B4-BE49-F238E27FC236}">
                <a16:creationId xmlns:a16="http://schemas.microsoft.com/office/drawing/2014/main" id="{B06A5BFD-B4BA-55FD-E889-FDFCA58CAB0D}"/>
              </a:ext>
            </a:extLst>
          </p:cNvPr>
          <p:cNvSpPr>
            <a:spLocks noGrp="1"/>
          </p:cNvSpPr>
          <p:nvPr>
            <p:ph type="subTitle" idx="1"/>
          </p:nvPr>
        </p:nvSpPr>
        <p:spPr>
          <a:xfrm>
            <a:off x="466531" y="1884784"/>
            <a:ext cx="4572000" cy="3754016"/>
          </a:xfrm>
        </p:spPr>
        <p:txBody>
          <a:bodyPr>
            <a:normAutofit fontScale="92500" lnSpcReduction="20000"/>
          </a:bodyPr>
          <a:lstStyle/>
          <a:p>
            <a:pPr algn="l"/>
            <a:r>
              <a:rPr lang="es-CO" sz="1600" dirty="0">
                <a:solidFill>
                  <a:schemeClr val="tx1"/>
                </a:solidFill>
              </a:rPr>
              <a:t>1. </a:t>
            </a:r>
            <a:r>
              <a:rPr lang="es-ES" sz="1600" dirty="0">
                <a:solidFill>
                  <a:schemeClr val="tx1"/>
                </a:solidFill>
              </a:rPr>
              <a:t>Los valores nulos en la variable estrato se reemplazan con cero, ya que esta clasificación solo aplica para algunos sectores.</a:t>
            </a:r>
            <a:endParaRPr lang="es-CO" sz="1600" dirty="0">
              <a:solidFill>
                <a:schemeClr val="tx1"/>
              </a:solidFill>
            </a:endParaRPr>
          </a:p>
          <a:p>
            <a:pPr algn="l"/>
            <a:r>
              <a:rPr lang="es-CO" sz="1600" dirty="0">
                <a:solidFill>
                  <a:schemeClr val="tx1"/>
                </a:solidFill>
              </a:rPr>
              <a:t>2. Se elimina la variable NIVEL_TENSION, solo aplica para el servicio de energía y tiene los mismos valores para cada sector (residencial, comercial, industrial) y se evidencia que no aporta al modelo.</a:t>
            </a:r>
          </a:p>
          <a:p>
            <a:pPr algn="l"/>
            <a:r>
              <a:rPr lang="es-CO" sz="1600" dirty="0">
                <a:solidFill>
                  <a:schemeClr val="tx1"/>
                </a:solidFill>
              </a:rPr>
              <a:t>3. Se reduce la cardinalidad de las categorías, las demás se clasifican en otras por que representan minorías en el set de datos.</a:t>
            </a:r>
          </a:p>
          <a:p>
            <a:pPr algn="l"/>
            <a:r>
              <a:rPr lang="es-CO" sz="1600" dirty="0">
                <a:solidFill>
                  <a:schemeClr val="tx1"/>
                </a:solidFill>
              </a:rPr>
              <a:t>4. Se reduce la cardinalidad del servicio, se encuentra separado por sectores, pero se mapea en energía, agua, gas y alcantarillado. </a:t>
            </a:r>
          </a:p>
          <a:p>
            <a:pPr algn="l"/>
            <a:r>
              <a:rPr lang="es-CO" sz="1600" dirty="0">
                <a:solidFill>
                  <a:schemeClr val="tx1"/>
                </a:solidFill>
              </a:rPr>
              <a:t>5. Algunas variables presentaban el código y la descripción, se separo el dato para tomar solo el código y las variables que son texto se realizo proceso de </a:t>
            </a:r>
            <a:r>
              <a:rPr lang="es-CO" sz="1600" dirty="0" err="1">
                <a:solidFill>
                  <a:schemeClr val="tx1"/>
                </a:solidFill>
              </a:rPr>
              <a:t>Label</a:t>
            </a:r>
            <a:r>
              <a:rPr lang="es-CO" sz="1600" dirty="0">
                <a:solidFill>
                  <a:schemeClr val="tx1"/>
                </a:solidFill>
              </a:rPr>
              <a:t> </a:t>
            </a:r>
            <a:r>
              <a:rPr lang="es-CO" sz="1600" dirty="0" err="1">
                <a:solidFill>
                  <a:schemeClr val="tx1"/>
                </a:solidFill>
              </a:rPr>
              <a:t>Encoding</a:t>
            </a:r>
            <a:r>
              <a:rPr lang="es-CO" sz="1600" dirty="0">
                <a:solidFill>
                  <a:schemeClr val="tx1"/>
                </a:solidFill>
              </a:rPr>
              <a:t>.</a:t>
            </a:r>
          </a:p>
        </p:txBody>
      </p:sp>
      <p:pic>
        <p:nvPicPr>
          <p:cNvPr id="4" name="Picture 2" descr="Universidad de Medellín - Universidad de Medellín">
            <a:extLst>
              <a:ext uri="{FF2B5EF4-FFF2-40B4-BE49-F238E27FC236}">
                <a16:creationId xmlns:a16="http://schemas.microsoft.com/office/drawing/2014/main" id="{FE199109-58DF-21B3-0DC0-D1280988D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37F24CFF-BFDC-6B12-9C0D-1D43A3D82B5D}"/>
              </a:ext>
            </a:extLst>
          </p:cNvPr>
          <p:cNvPicPr>
            <a:picLocks noChangeAspect="1"/>
          </p:cNvPicPr>
          <p:nvPr/>
        </p:nvPicPr>
        <p:blipFill>
          <a:blip r:embed="rId3"/>
          <a:stretch>
            <a:fillRect/>
          </a:stretch>
        </p:blipFill>
        <p:spPr>
          <a:xfrm>
            <a:off x="5038531" y="1940767"/>
            <a:ext cx="4105469" cy="3754016"/>
          </a:xfrm>
          <a:prstGeom prst="rect">
            <a:avLst/>
          </a:prstGeom>
        </p:spPr>
      </p:pic>
    </p:spTree>
    <p:extLst>
      <p:ext uri="{BB962C8B-B14F-4D97-AF65-F5344CB8AC3E}">
        <p14:creationId xmlns:p14="http://schemas.microsoft.com/office/powerpoint/2010/main" val="401524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3C47A-318B-4D5D-0166-313320578154}"/>
              </a:ext>
            </a:extLst>
          </p:cNvPr>
          <p:cNvSpPr>
            <a:spLocks noGrp="1"/>
          </p:cNvSpPr>
          <p:nvPr>
            <p:ph type="ctrTitle"/>
          </p:nvPr>
        </p:nvSpPr>
        <p:spPr>
          <a:xfrm>
            <a:off x="685800" y="761099"/>
            <a:ext cx="7772400" cy="388840"/>
          </a:xfrm>
        </p:spPr>
        <p:txBody>
          <a:bodyPr>
            <a:noAutofit/>
          </a:bodyPr>
          <a:lstStyle/>
          <a:p>
            <a:r>
              <a:rPr lang="es-CO" sz="2800" b="1" dirty="0"/>
              <a:t>Entrenamiento del modelo </a:t>
            </a:r>
            <a:r>
              <a:rPr lang="es-CO" sz="2800" b="1" dirty="0" err="1">
                <a:solidFill>
                  <a:schemeClr val="tx1"/>
                </a:solidFill>
              </a:rPr>
              <a:t>Random</a:t>
            </a:r>
            <a:r>
              <a:rPr lang="es-CO" sz="2800" b="1" dirty="0">
                <a:solidFill>
                  <a:schemeClr val="tx1"/>
                </a:solidFill>
              </a:rPr>
              <a:t> Forest</a:t>
            </a:r>
            <a:r>
              <a:rPr lang="es-CO" sz="2800" b="1" dirty="0"/>
              <a:t>.</a:t>
            </a:r>
          </a:p>
        </p:txBody>
      </p:sp>
      <p:sp>
        <p:nvSpPr>
          <p:cNvPr id="3" name="Subtítulo 2">
            <a:extLst>
              <a:ext uri="{FF2B5EF4-FFF2-40B4-BE49-F238E27FC236}">
                <a16:creationId xmlns:a16="http://schemas.microsoft.com/office/drawing/2014/main" id="{F4A8B6A1-7D37-A5AE-1FE4-497728A76C56}"/>
              </a:ext>
            </a:extLst>
          </p:cNvPr>
          <p:cNvSpPr>
            <a:spLocks noGrp="1"/>
          </p:cNvSpPr>
          <p:nvPr>
            <p:ph type="subTitle" idx="1"/>
          </p:nvPr>
        </p:nvSpPr>
        <p:spPr>
          <a:xfrm>
            <a:off x="951722" y="1327778"/>
            <a:ext cx="6820678" cy="4326574"/>
          </a:xfrm>
        </p:spPr>
        <p:txBody>
          <a:bodyPr>
            <a:normAutofit/>
          </a:bodyPr>
          <a:lstStyle/>
          <a:p>
            <a:pPr algn="l"/>
            <a:r>
              <a:rPr lang="es-CO" sz="1400" dirty="0">
                <a:solidFill>
                  <a:schemeClr val="tx1"/>
                </a:solidFill>
              </a:rPr>
              <a:t>70% datos de Train</a:t>
            </a:r>
          </a:p>
          <a:p>
            <a:pPr algn="l"/>
            <a:r>
              <a:rPr lang="es-CO" sz="1400" dirty="0">
                <a:solidFill>
                  <a:schemeClr val="tx1"/>
                </a:solidFill>
              </a:rPr>
              <a:t>15% datos de Test</a:t>
            </a:r>
          </a:p>
          <a:p>
            <a:pPr algn="l"/>
            <a:r>
              <a:rPr lang="es-CO" sz="1400" dirty="0">
                <a:solidFill>
                  <a:schemeClr val="tx1"/>
                </a:solidFill>
              </a:rPr>
              <a:t>15% datos de Validación</a:t>
            </a:r>
          </a:p>
          <a:p>
            <a:pPr algn="l"/>
            <a:endParaRPr lang="es-CO" sz="1400" dirty="0">
              <a:solidFill>
                <a:schemeClr val="tx1"/>
              </a:solidFill>
            </a:endParaRPr>
          </a:p>
          <a:p>
            <a:pPr algn="l"/>
            <a:endParaRPr lang="es-CO" sz="1400" dirty="0">
              <a:solidFill>
                <a:schemeClr val="tx1"/>
              </a:solidFill>
            </a:endParaRPr>
          </a:p>
          <a:p>
            <a:pPr algn="l"/>
            <a:r>
              <a:rPr lang="es-CO" sz="1400" dirty="0">
                <a:solidFill>
                  <a:schemeClr val="tx1"/>
                </a:solidFill>
              </a:rPr>
              <a:t>Datos de Test</a:t>
            </a:r>
          </a:p>
          <a:p>
            <a:pPr algn="l"/>
            <a:r>
              <a:rPr lang="es-ES" sz="1400" dirty="0">
                <a:solidFill>
                  <a:schemeClr val="tx1"/>
                </a:solidFill>
              </a:rPr>
              <a:t>- </a:t>
            </a:r>
            <a:r>
              <a:rPr lang="es-ES" sz="1400" dirty="0" err="1">
                <a:solidFill>
                  <a:schemeClr val="tx1"/>
                </a:solidFill>
              </a:rPr>
              <a:t>Accuracy</a:t>
            </a:r>
            <a:r>
              <a:rPr lang="es-ES" sz="1400" dirty="0">
                <a:solidFill>
                  <a:schemeClr val="tx1"/>
                </a:solidFill>
              </a:rPr>
              <a:t>: 85.26%</a:t>
            </a:r>
          </a:p>
          <a:p>
            <a:pPr algn="l"/>
            <a:r>
              <a:rPr lang="es-ES" sz="1400" dirty="0">
                <a:solidFill>
                  <a:schemeClr val="tx1"/>
                </a:solidFill>
              </a:rPr>
              <a:t>- F1 Score: 88.94%</a:t>
            </a:r>
          </a:p>
          <a:p>
            <a:pPr algn="l"/>
            <a:endParaRPr lang="es-ES" sz="1400" dirty="0">
              <a:solidFill>
                <a:schemeClr val="tx1"/>
              </a:solidFill>
            </a:endParaRPr>
          </a:p>
          <a:p>
            <a:pPr algn="l"/>
            <a:endParaRPr lang="es-ES" sz="1400" dirty="0">
              <a:solidFill>
                <a:schemeClr val="tx1"/>
              </a:solidFill>
            </a:endParaRPr>
          </a:p>
          <a:p>
            <a:pPr algn="l"/>
            <a:endParaRPr lang="es-ES" sz="1400" dirty="0">
              <a:solidFill>
                <a:schemeClr val="tx1"/>
              </a:solidFill>
            </a:endParaRPr>
          </a:p>
          <a:p>
            <a:pPr algn="l"/>
            <a:r>
              <a:rPr lang="es-ES" sz="1400" dirty="0">
                <a:solidFill>
                  <a:schemeClr val="tx1"/>
                </a:solidFill>
              </a:rPr>
              <a:t>Los resultados son positivos, especialmente en el F1 Score, que es la métrica más relevante en este caso por el desbalance moderado entre clases.</a:t>
            </a:r>
          </a:p>
          <a:p>
            <a:pPr algn="l"/>
            <a:endParaRPr lang="es-ES" sz="1600" dirty="0">
              <a:solidFill>
                <a:schemeClr val="tx1"/>
              </a:solidFill>
            </a:endParaRPr>
          </a:p>
          <a:p>
            <a:pPr algn="l"/>
            <a:endParaRPr lang="es-CO" sz="1600" dirty="0">
              <a:solidFill>
                <a:schemeClr val="tx1"/>
              </a:solidFill>
            </a:endParaRPr>
          </a:p>
        </p:txBody>
      </p:sp>
      <p:pic>
        <p:nvPicPr>
          <p:cNvPr id="4" name="Picture 2" descr="Universidad de Medellín - Universidad de Medellín">
            <a:extLst>
              <a:ext uri="{FF2B5EF4-FFF2-40B4-BE49-F238E27FC236}">
                <a16:creationId xmlns:a16="http://schemas.microsoft.com/office/drawing/2014/main" id="{55CFFF9E-3355-1C5B-5E6B-D4FD351B2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2136710" cy="76109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CBCFAF55-1E87-0658-B0A0-FB0F0AE34263}"/>
              </a:ext>
            </a:extLst>
          </p:cNvPr>
          <p:cNvPicPr>
            <a:picLocks noChangeAspect="1"/>
          </p:cNvPicPr>
          <p:nvPr/>
        </p:nvPicPr>
        <p:blipFill>
          <a:blip r:embed="rId3"/>
          <a:stretch>
            <a:fillRect/>
          </a:stretch>
        </p:blipFill>
        <p:spPr>
          <a:xfrm>
            <a:off x="3396343" y="1327778"/>
            <a:ext cx="4049486" cy="2659806"/>
          </a:xfrm>
          <a:prstGeom prst="rect">
            <a:avLst/>
          </a:prstGeom>
        </p:spPr>
      </p:pic>
      <p:graphicFrame>
        <p:nvGraphicFramePr>
          <p:cNvPr id="7" name="Tabla 6">
            <a:extLst>
              <a:ext uri="{FF2B5EF4-FFF2-40B4-BE49-F238E27FC236}">
                <a16:creationId xmlns:a16="http://schemas.microsoft.com/office/drawing/2014/main" id="{1F25265C-5805-DD36-4E0F-C1A26D69C82C}"/>
              </a:ext>
            </a:extLst>
          </p:cNvPr>
          <p:cNvGraphicFramePr>
            <a:graphicFrameLocks noGrp="1"/>
          </p:cNvGraphicFramePr>
          <p:nvPr>
            <p:extLst>
              <p:ext uri="{D42A27DB-BD31-4B8C-83A1-F6EECF244321}">
                <p14:modId xmlns:p14="http://schemas.microsoft.com/office/powerpoint/2010/main" val="3070534253"/>
              </p:ext>
            </p:extLst>
          </p:nvPr>
        </p:nvGraphicFramePr>
        <p:xfrm>
          <a:off x="1007705" y="4831392"/>
          <a:ext cx="6596744" cy="822960"/>
        </p:xfrm>
        <a:graphic>
          <a:graphicData uri="http://schemas.openxmlformats.org/drawingml/2006/table">
            <a:tbl>
              <a:tblPr firstRow="1" bandRow="1">
                <a:tableStyleId>{5C22544A-7EE6-4342-B048-85BDC9FD1C3A}</a:tableStyleId>
              </a:tblPr>
              <a:tblGrid>
                <a:gridCol w="1603312">
                  <a:extLst>
                    <a:ext uri="{9D8B030D-6E8A-4147-A177-3AD203B41FA5}">
                      <a16:colId xmlns:a16="http://schemas.microsoft.com/office/drawing/2014/main" val="3359673869"/>
                    </a:ext>
                  </a:extLst>
                </a:gridCol>
                <a:gridCol w="2011108">
                  <a:extLst>
                    <a:ext uri="{9D8B030D-6E8A-4147-A177-3AD203B41FA5}">
                      <a16:colId xmlns:a16="http://schemas.microsoft.com/office/drawing/2014/main" val="4013225091"/>
                    </a:ext>
                  </a:extLst>
                </a:gridCol>
                <a:gridCol w="2982324">
                  <a:extLst>
                    <a:ext uri="{9D8B030D-6E8A-4147-A177-3AD203B41FA5}">
                      <a16:colId xmlns:a16="http://schemas.microsoft.com/office/drawing/2014/main" val="837407753"/>
                    </a:ext>
                  </a:extLst>
                </a:gridCol>
              </a:tblGrid>
              <a:tr h="0">
                <a:tc>
                  <a:txBody>
                    <a:bodyPr/>
                    <a:lstStyle/>
                    <a:p>
                      <a:pPr algn="ctr"/>
                      <a:endParaRPr lang="es-CO" sz="1200" dirty="0"/>
                    </a:p>
                  </a:txBody>
                  <a:tcPr/>
                </a:tc>
                <a:tc>
                  <a:txBody>
                    <a:bodyPr/>
                    <a:lstStyle/>
                    <a:p>
                      <a:pPr algn="ctr"/>
                      <a:r>
                        <a:rPr lang="es-CO" sz="1200" dirty="0"/>
                        <a:t>Predicción: No acción (0)</a:t>
                      </a:r>
                    </a:p>
                  </a:txBody>
                  <a:tcPr/>
                </a:tc>
                <a:tc>
                  <a:txBody>
                    <a:bodyPr/>
                    <a:lstStyle/>
                    <a:p>
                      <a:pPr algn="ctr"/>
                      <a:r>
                        <a:rPr lang="es-CO" sz="1200" dirty="0"/>
                        <a:t>Predicción: Acción (1)</a:t>
                      </a:r>
                    </a:p>
                  </a:txBody>
                  <a:tcPr/>
                </a:tc>
                <a:extLst>
                  <a:ext uri="{0D108BD9-81ED-4DB2-BD59-A6C34878D82A}">
                    <a16:rowId xmlns:a16="http://schemas.microsoft.com/office/drawing/2014/main" val="2252421095"/>
                  </a:ext>
                </a:extLst>
              </a:tr>
              <a:tr h="152752">
                <a:tc>
                  <a:txBody>
                    <a:bodyPr/>
                    <a:lstStyle/>
                    <a:p>
                      <a:pPr algn="ctr"/>
                      <a:r>
                        <a:rPr lang="es-CO" sz="1200" dirty="0"/>
                        <a:t>Analista: No acción (0)</a:t>
                      </a:r>
                    </a:p>
                  </a:txBody>
                  <a:tcPr/>
                </a:tc>
                <a:tc>
                  <a:txBody>
                    <a:bodyPr/>
                    <a:lstStyle/>
                    <a:p>
                      <a:pPr algn="ctr"/>
                      <a:r>
                        <a:rPr lang="es-CO" sz="1200" dirty="0"/>
                        <a:t>3,351 (verdaderos negativos)</a:t>
                      </a:r>
                    </a:p>
                  </a:txBody>
                  <a:tcPr/>
                </a:tc>
                <a:tc>
                  <a:txBody>
                    <a:bodyPr/>
                    <a:lstStyle/>
                    <a:p>
                      <a:pPr algn="ctr"/>
                      <a:r>
                        <a:rPr lang="es-CO" sz="1200" dirty="0"/>
                        <a:t>1,028 (falsos positivos)</a:t>
                      </a:r>
                    </a:p>
                  </a:txBody>
                  <a:tcPr/>
                </a:tc>
                <a:extLst>
                  <a:ext uri="{0D108BD9-81ED-4DB2-BD59-A6C34878D82A}">
                    <a16:rowId xmlns:a16="http://schemas.microsoft.com/office/drawing/2014/main" val="3913384185"/>
                  </a:ext>
                </a:extLst>
              </a:tr>
              <a:tr h="0">
                <a:tc>
                  <a:txBody>
                    <a:bodyPr/>
                    <a:lstStyle/>
                    <a:p>
                      <a:pPr algn="ctr"/>
                      <a:r>
                        <a:rPr lang="es-CO" sz="1200" dirty="0"/>
                        <a:t>Analista: Acción (1)</a:t>
                      </a:r>
                    </a:p>
                  </a:txBody>
                  <a:tcPr/>
                </a:tc>
                <a:tc>
                  <a:txBody>
                    <a:bodyPr/>
                    <a:lstStyle/>
                    <a:p>
                      <a:pPr algn="ctr"/>
                      <a:r>
                        <a:rPr lang="es-CO" sz="1200" dirty="0"/>
                        <a:t>869 (falsos negativos)</a:t>
                      </a:r>
                    </a:p>
                  </a:txBody>
                  <a:tcPr/>
                </a:tc>
                <a:tc>
                  <a:txBody>
                    <a:bodyPr/>
                    <a:lstStyle/>
                    <a:p>
                      <a:pPr algn="ctr"/>
                      <a:r>
                        <a:rPr lang="es-CO" sz="1200" dirty="0"/>
                        <a:t>7,624 (verdaderos positivos)</a:t>
                      </a:r>
                    </a:p>
                  </a:txBody>
                  <a:tcPr/>
                </a:tc>
                <a:extLst>
                  <a:ext uri="{0D108BD9-81ED-4DB2-BD59-A6C34878D82A}">
                    <a16:rowId xmlns:a16="http://schemas.microsoft.com/office/drawing/2014/main" val="472616589"/>
                  </a:ext>
                </a:extLst>
              </a:tr>
            </a:tbl>
          </a:graphicData>
        </a:graphic>
      </p:graphicFrame>
    </p:spTree>
    <p:extLst>
      <p:ext uri="{BB962C8B-B14F-4D97-AF65-F5344CB8AC3E}">
        <p14:creationId xmlns:p14="http://schemas.microsoft.com/office/powerpoint/2010/main" val="1155662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6ebbfa72-b3b6-4c1f-8b23-058d4f67f013}" enabled="1" method="Privileged" siteId="{bf1ce8b5-5d39-4bc5-ad6e-07b3e4d7d67a}" removed="0"/>
</clbl:labelList>
</file>

<file path=docProps/app.xml><?xml version="1.0" encoding="utf-8"?>
<Properties xmlns="http://schemas.openxmlformats.org/officeDocument/2006/extended-properties" xmlns:vt="http://schemas.openxmlformats.org/officeDocument/2006/docPropsVTypes">
  <TotalTime>1420</TotalTime>
  <Words>1647</Words>
  <Application>Microsoft Office PowerPoint</Application>
  <PresentationFormat>Presentación en pantalla (4:3)</PresentationFormat>
  <Paragraphs>220</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Office Theme</vt:lpstr>
      <vt:lpstr>Clasificación de ordenes por desviación significativa.</vt:lpstr>
      <vt:lpstr>Contexto del Proyecto</vt:lpstr>
      <vt:lpstr>Presentación de PowerPoint</vt:lpstr>
      <vt:lpstr>Proceso de Análisis </vt:lpstr>
      <vt:lpstr>Descripción de los Datos</vt:lpstr>
      <vt:lpstr>Análisis Exploratorio de Datos.</vt:lpstr>
      <vt:lpstr>Análisis Exploratorio de Datos.</vt:lpstr>
      <vt:lpstr>Depuración y preparación de los datos.</vt:lpstr>
      <vt:lpstr>Entrenamiento del modelo Random Forest.</vt:lpstr>
      <vt:lpstr>Presentación de PowerPoint</vt:lpstr>
      <vt:lpstr>Presentación de PowerPoint</vt:lpstr>
      <vt:lpstr>Presentación de PowerPoint</vt:lpstr>
      <vt:lpstr>Presentación de PowerPoint</vt:lpstr>
      <vt:lpstr>Presentación de PowerPoint</vt:lpstr>
      <vt:lpstr>Conclusiones generales.</vt:lpstr>
      <vt:lpstr>Presentación de PowerPoint</vt:lpstr>
      <vt:lpstr>Demostración.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JONATAN ANDRES LONDONO TABORDA</cp:lastModifiedBy>
  <cp:revision>5</cp:revision>
  <dcterms:created xsi:type="dcterms:W3CDTF">2013-01-27T09:14:16Z</dcterms:created>
  <dcterms:modified xsi:type="dcterms:W3CDTF">2025-06-01T15:51:55Z</dcterms:modified>
  <cp:category/>
</cp:coreProperties>
</file>