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c7a8cdfb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c7a8cdfb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a70b239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a70b239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c70c0eb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c70c0eb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c70c0eb9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c70c0eb9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c70c0eb9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c70c0eb9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a70b236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a70b236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a70b236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a70b236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a70b236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a70b236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c7a8cdf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c7a8cdf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c7a8cdfb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c7a8cdfb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s.qwe.wiki/wiki/Optimal_asymmetric_encryption_padding" TargetMode="External"/><Relationship Id="rId4" Type="http://schemas.openxmlformats.org/officeDocument/2006/relationships/hyperlink" Target="https://eprint.iacr.org/2000/060.pdf" TargetMode="External"/><Relationship Id="rId5" Type="http://schemas.openxmlformats.org/officeDocument/2006/relationships/hyperlink" Target="https://www.math.uni-frankfurt.de/~dmst/teaching/WS2013/Vorlesung/Boneh.OAEP.pdf" TargetMode="External"/><Relationship Id="rId6" Type="http://schemas.openxmlformats.org/officeDocument/2006/relationships/hyperlink" Target="https://crypto.stackexchange.com/questions/59017/whats-the-point-of-oae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218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Public Key Encryption #1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450150" y="3314750"/>
            <a:ext cx="4608600" cy="21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</a:rPr>
              <a:t>Sara Nohemi Zavala  (carné No. 18893)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</a:rPr>
              <a:t>Ricardo Antonio Valenzuela (carné No. 18762)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</a:rPr>
              <a:t>Jose Amado Garcia (carné No. 181469)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</a:rPr>
              <a:t>Juan Fernando De Leon Quezada (carné No. 17822)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</a:rPr>
              <a:t>Edgar Andree Toledo Torres (carné No. 18439)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442475" y="731925"/>
            <a:ext cx="44412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principal aplicación es sin duda el famoso RSA – OAEP, que se ha utilizado para actualizar el estándar PKCS # 1 . En su artículo , Shoup pudo reparar el resultado de seguridad para un exponente pequeño, e = 3, utilizando el algoritmo de Coppersmith de . Sin embargo, nuestro resultado se puede aplicar para reparar RSA-OAEP, independientemente del exponente; Gracias a la autorreductibilidad aleatoria de RSA, la dirección unitaria de dominio parcial de RSA es equivalente a la de todo el problema de RSA, tan pronto como una fracción constante de los bits más significativos (o los bits menos significativos) de los la imagen se puede recuperar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1974825"/>
            <a:ext cx="37065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¿Existen aplicaciones actualmente? ¿Cuáles?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73775" y="1346675"/>
            <a:ext cx="85206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 u="sng">
                <a:solidFill>
                  <a:schemeClr val="hlink"/>
                </a:solidFill>
                <a:hlinkClick r:id="rId3"/>
              </a:rPr>
              <a:t>https://es.qwe.wiki/wiki/Optimal_asymmetric_encryption_padding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 u="sng">
                <a:solidFill>
                  <a:schemeClr val="hlink"/>
                </a:solidFill>
                <a:hlinkClick r:id="rId4"/>
              </a:rPr>
              <a:t>https://eprint.iacr.org/2000/060.pdf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 u="sng">
                <a:solidFill>
                  <a:schemeClr val="hlink"/>
                </a:solidFill>
                <a:hlinkClick r:id="rId5"/>
              </a:rPr>
              <a:t>https://www.math.uni-frankfurt.de/~dmst/teaching/WS2013/Vorlesung/Boneh.OAEP.pdf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 u="sng">
                <a:solidFill>
                  <a:schemeClr val="hlink"/>
                </a:solidFill>
                <a:hlinkClick r:id="rId6"/>
              </a:rPr>
              <a:t>https://crypto.stackexchange.com/questions/59017/whats-the-point-of-oaep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M. Bellare, P. Rogaway, “Random oracles are practical: a paradigm for designing efficient protocols”, In ACM conference on Computers and Communication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Security, pp. 62–73, 1993.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M. Bellare, P. Rogaway, “Optimal asymmetric encryption”, Eurocrypt ’94, pp.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92–111, 1994.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M. Bellare, A. Desai, D. Pointcheval, P. Rogaway, “Relations among notions of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security for public-key encryption schemes”, in proc. Crypto ’98, pp. 26–45, 1998.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 D. Boneh, R. Venkatesan, “Hardness of computing the most significant bits of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secret keys in Diffie-Hellman and related schemes”, in proc. Crypto ’96, pp. 129–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142, 1996.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OAEP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esquema de relleno que </a:t>
            </a:r>
            <a:r>
              <a:rPr lang="es"/>
              <a:t>usualmente</a:t>
            </a:r>
            <a:r>
              <a:rPr lang="es"/>
              <a:t> es utilizado en conjunto con el modelo de </a:t>
            </a:r>
            <a:r>
              <a:rPr lang="es"/>
              <a:t>encripción</a:t>
            </a:r>
            <a:r>
              <a:rPr lang="es"/>
              <a:t> RSA. OAEP esencialmente es una red Feistel que utiliza dos Random Oracles, G y H, para procesar el texto sin formato antes del cifrado </a:t>
            </a:r>
            <a:r>
              <a:rPr lang="es"/>
              <a:t>simétrico</a:t>
            </a:r>
            <a:r>
              <a:rPr lang="es"/>
              <a:t>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Al ser implementado junto con RSA se crea un esquema </a:t>
            </a:r>
            <a:r>
              <a:rPr lang="es"/>
              <a:t>simétricamente</a:t>
            </a:r>
            <a:r>
              <a:rPr lang="es"/>
              <a:t> seguro ante ataques de texto cifrado elegido y de texto plano elegido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Un Random Oracle es una </a:t>
            </a:r>
            <a:r>
              <a:rPr lang="es"/>
              <a:t>función</a:t>
            </a:r>
            <a:r>
              <a:rPr lang="es"/>
              <a:t> </a:t>
            </a:r>
            <a:r>
              <a:rPr lang="es"/>
              <a:t>matemática</a:t>
            </a:r>
            <a:r>
              <a:rPr lang="es"/>
              <a:t> elegida aleatoriamente, esto quiere decir que es una función que asigna cada consulta posible a una respuesta aleatoria de su dominio de salida.</a:t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1974825"/>
            <a:ext cx="37065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¿Qué es? ¿Cómo se relaciona con RSA?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1215500"/>
            <a:ext cx="4166400" cy="25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Utilizado para evitar </a:t>
            </a:r>
            <a:r>
              <a:rPr lang="es"/>
              <a:t>ataques de texto cifrado elegido y de texto plano elegido.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Convierte un esquema de cifrado determinista en un esquema probabilístico, ya que agrega </a:t>
            </a:r>
            <a:r>
              <a:rPr lang="es"/>
              <a:t>aleatoriedad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Evita fuga de </a:t>
            </a:r>
            <a:r>
              <a:rPr lang="es"/>
              <a:t>información</a:t>
            </a:r>
            <a:r>
              <a:rPr lang="es"/>
              <a:t> y </a:t>
            </a:r>
            <a:r>
              <a:rPr lang="es"/>
              <a:t>descifrado</a:t>
            </a:r>
            <a:r>
              <a:rPr lang="es"/>
              <a:t> parcial de textos ya cifrados.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puede </a:t>
            </a:r>
            <a:r>
              <a:rPr lang="es"/>
              <a:t>construir</a:t>
            </a:r>
            <a:r>
              <a:rPr lang="es"/>
              <a:t> una </a:t>
            </a:r>
            <a:r>
              <a:rPr lang="es"/>
              <a:t>transformación</a:t>
            </a:r>
            <a:r>
              <a:rPr lang="es"/>
              <a:t> de todo o nada, esto quiere decir que para recuperar el mensaje se realizar una </a:t>
            </a:r>
            <a:r>
              <a:rPr lang="es"/>
              <a:t>recuperación</a:t>
            </a:r>
            <a:r>
              <a:rPr lang="es"/>
              <a:t> completa.</a:t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1974825"/>
            <a:ext cx="37065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¿Cuáles son los beneficios de su correcto uso?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1491425"/>
            <a:ext cx="4166400" cy="20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Actualmente no cuenta con muchas </a:t>
            </a:r>
            <a:r>
              <a:rPr lang="es"/>
              <a:t>implementaciones</a:t>
            </a:r>
            <a:r>
              <a:rPr lang="es"/>
              <a:t> ya que existen modelos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desarrollados</a:t>
            </a:r>
            <a:r>
              <a:rPr lang="es"/>
              <a:t>, de sus aplicaciones actuales podemos resaltar: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modelo </a:t>
            </a:r>
            <a:r>
              <a:rPr lang="es"/>
              <a:t>RSA – OAEP, que e</a:t>
            </a:r>
            <a:r>
              <a:rPr lang="es"/>
              <a:t>s utilizado en la red de anonimato TOR.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También</a:t>
            </a:r>
            <a:r>
              <a:rPr lang="es"/>
              <a:t> es utilizado en </a:t>
            </a:r>
            <a:r>
              <a:rPr lang="es"/>
              <a:t>PKCS#1</a:t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1974825"/>
            <a:ext cx="37065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¿Existen aplicaciones actualmente? ¿Cuáles?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OAEP+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Optimal Asymmetric Encryption Padding (OAEP+) </a:t>
            </a:r>
            <a:r>
              <a:rPr lang="es"/>
              <a:t>tomar</a:t>
            </a:r>
            <a:r>
              <a:rPr lang="es"/>
              <a:t> cualquier </a:t>
            </a:r>
            <a:r>
              <a:rPr i="1" lang="es"/>
              <a:t>trapdoor permutation </a:t>
            </a:r>
            <a:r>
              <a:rPr lang="es"/>
              <a:t>y lo convierte en un cifrado de </a:t>
            </a:r>
            <a:r>
              <a:rPr lang="es"/>
              <a:t>clave</a:t>
            </a:r>
            <a:r>
              <a:rPr lang="es"/>
              <a:t> </a:t>
            </a:r>
            <a:r>
              <a:rPr lang="es"/>
              <a:t>pública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Este se relaciona con RSA, ya que dentro de su proceso utiliza el algoritmo RSA. Esto permite tener una mejor </a:t>
            </a:r>
            <a:r>
              <a:rPr lang="es"/>
              <a:t>expansión</a:t>
            </a:r>
            <a:r>
              <a:rPr lang="es"/>
              <a:t> del mensaje.</a:t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1974825"/>
            <a:ext cx="37065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¿Qué es? ¿Cómo se relaciona con RSA?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diferencia principal es que en OAEP se </a:t>
            </a:r>
            <a:r>
              <a:rPr lang="es"/>
              <a:t>utiliza dos Random Oracles, G y H, para procesar el texto sin formato antes del cifrado simétrico</a:t>
            </a:r>
            <a:r>
              <a:rPr lang="es"/>
              <a:t>, mientras que en OAEP+ se agrega un Random Oracle </a:t>
            </a:r>
            <a:r>
              <a:rPr lang="es"/>
              <a:t>más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Esto nos permite decir que el OAEP+ es seguro contra el ataque de texto cifrado elegido adaptativo.</a:t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1974825"/>
            <a:ext cx="37065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</a:t>
            </a:r>
            <a:r>
              <a:rPr lang="es" sz="2400">
                <a:solidFill>
                  <a:srgbClr val="FFFFFF"/>
                </a:solidFill>
              </a:rPr>
              <a:t>Qué aspecto mejora de la OAEP? ¿Cómo plantea las mejoras?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OAEP+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En la actualidad se puede encontrar variantes de OAEP+ en sistemas como NTRU. NTRU es un criptosistema de clave pública de código abierto. Este es utilizado para cifrado y firmas digitales.</a:t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1974825"/>
            <a:ext cx="37065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</a:t>
            </a:r>
            <a:r>
              <a:rPr lang="es" sz="2400">
                <a:solidFill>
                  <a:srgbClr val="FFFFFF"/>
                </a:solidFill>
              </a:rPr>
              <a:t>Existen aplicaciones actualmente? ¿Cuáles?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OAEP+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SAEP+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810725" y="343200"/>
            <a:ext cx="4166400" cy="15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relleno de cifrado asimétrico óptimo es una técnica para convertir la permutación de la trampilla RSA en un sistema seguro de texto cifrado elegido en el modelo de oráculo aleatorio. </a:t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1974825"/>
            <a:ext cx="37065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¿Qué es? ¿Cómo se relaciona con RSA?</a:t>
            </a:r>
            <a:endParaRPr sz="24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388" y="1921800"/>
            <a:ext cx="2637081" cy="29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623900" y="748450"/>
            <a:ext cx="4166400" cy="25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Simplificado OAEP puede visto como dos rondas de una red Feistel. Mostramos eso para el Rabin y las funciones de trampilla RSA un esquema de relleno mucho más simple es suficiente para la seguridad del texto cifrado elegido en el modelo de Oracle aleatorio 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Demostramos que solo una ronda de una red Feistel es suficiente. La prueba de seguridad utiliza las propiedades algebraicas de las funciones RSA y Rabin.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1974825"/>
            <a:ext cx="37065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¿Cuáles son los beneficios de su correcto uso?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