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05312-6EF4-4323-879F-E1025D5CD9F3}" v="15" dt="2021-12-06T08:11:44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2"/>
    <p:restoredTop sz="94699"/>
  </p:normalViewPr>
  <p:slideViewPr>
    <p:cSldViewPr snapToGrid="0" snapToObjects="1">
      <p:cViewPr>
        <p:scale>
          <a:sx n="60" d="100"/>
          <a:sy n="60" d="100"/>
        </p:scale>
        <p:origin x="1012" y="1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Ill Kim" userId="cf9129fd-dc2a-4fb6-bf06-b514bb291ff8" providerId="ADAL" clId="{3F805312-6EF4-4323-879F-E1025D5CD9F3}"/>
    <pc:docChg chg="undo redo custSel addSld delSld modSld">
      <pc:chgData name="SeungIll Kim" userId="cf9129fd-dc2a-4fb6-bf06-b514bb291ff8" providerId="ADAL" clId="{3F805312-6EF4-4323-879F-E1025D5CD9F3}" dt="2021-12-06T08:11:54.070" v="3105" actId="20577"/>
      <pc:docMkLst>
        <pc:docMk/>
      </pc:docMkLst>
      <pc:sldChg chg="modSp mod">
        <pc:chgData name="SeungIll Kim" userId="cf9129fd-dc2a-4fb6-bf06-b514bb291ff8" providerId="ADAL" clId="{3F805312-6EF4-4323-879F-E1025D5CD9F3}" dt="2021-12-06T07:07:28.636" v="97" actId="404"/>
        <pc:sldMkLst>
          <pc:docMk/>
          <pc:sldMk cId="1672583876" sldId="256"/>
        </pc:sldMkLst>
        <pc:spChg chg="mod">
          <ac:chgData name="SeungIll Kim" userId="cf9129fd-dc2a-4fb6-bf06-b514bb291ff8" providerId="ADAL" clId="{3F805312-6EF4-4323-879F-E1025D5CD9F3}" dt="2021-12-06T07:07:28.636" v="97" actId="404"/>
          <ac:spMkLst>
            <pc:docMk/>
            <pc:sldMk cId="1672583876" sldId="256"/>
            <ac:spMk id="6" creationId="{A83CDB9E-798C-A842-B031-6BFA04385C39}"/>
          </ac:spMkLst>
        </pc:spChg>
        <pc:spChg chg="mod">
          <ac:chgData name="SeungIll Kim" userId="cf9129fd-dc2a-4fb6-bf06-b514bb291ff8" providerId="ADAL" clId="{3F805312-6EF4-4323-879F-E1025D5CD9F3}" dt="2021-12-06T07:06:38.086" v="30" actId="20577"/>
          <ac:spMkLst>
            <pc:docMk/>
            <pc:sldMk cId="1672583876" sldId="256"/>
            <ac:spMk id="7" creationId="{C2F9A5BC-DE40-064D-98AE-B1AA2F274302}"/>
          </ac:spMkLst>
        </pc:spChg>
      </pc:sldChg>
      <pc:sldChg chg="addSp modSp mod">
        <pc:chgData name="SeungIll Kim" userId="cf9129fd-dc2a-4fb6-bf06-b514bb291ff8" providerId="ADAL" clId="{3F805312-6EF4-4323-879F-E1025D5CD9F3}" dt="2021-12-06T07:12:13.811" v="507" actId="20577"/>
        <pc:sldMkLst>
          <pc:docMk/>
          <pc:sldMk cId="3895235986" sldId="257"/>
        </pc:sldMkLst>
        <pc:spChg chg="mod">
          <ac:chgData name="SeungIll Kim" userId="cf9129fd-dc2a-4fb6-bf06-b514bb291ff8" providerId="ADAL" clId="{3F805312-6EF4-4323-879F-E1025D5CD9F3}" dt="2021-12-06T07:08:19.114" v="219" actId="20577"/>
          <ac:spMkLst>
            <pc:docMk/>
            <pc:sldMk cId="3895235986" sldId="257"/>
            <ac:spMk id="2" creationId="{6B4601B7-B94D-144E-BD32-1361BF0BF22C}"/>
          </ac:spMkLst>
        </pc:spChg>
        <pc:spChg chg="add mod">
          <ac:chgData name="SeungIll Kim" userId="cf9129fd-dc2a-4fb6-bf06-b514bb291ff8" providerId="ADAL" clId="{3F805312-6EF4-4323-879F-E1025D5CD9F3}" dt="2021-12-06T07:12:13.811" v="507" actId="20577"/>
          <ac:spMkLst>
            <pc:docMk/>
            <pc:sldMk cId="3895235986" sldId="257"/>
            <ac:spMk id="3" creationId="{D3C7F6D9-F0CE-40ED-ACAE-06865CADB8F3}"/>
          </ac:spMkLst>
        </pc:spChg>
      </pc:sldChg>
      <pc:sldChg chg="del">
        <pc:chgData name="SeungIll Kim" userId="cf9129fd-dc2a-4fb6-bf06-b514bb291ff8" providerId="ADAL" clId="{3F805312-6EF4-4323-879F-E1025D5CD9F3}" dt="2021-12-06T08:00:41.068" v="2637" actId="47"/>
        <pc:sldMkLst>
          <pc:docMk/>
          <pc:sldMk cId="3426785250" sldId="258"/>
        </pc:sldMkLst>
      </pc:sldChg>
      <pc:sldChg chg="del">
        <pc:chgData name="SeungIll Kim" userId="cf9129fd-dc2a-4fb6-bf06-b514bb291ff8" providerId="ADAL" clId="{3F805312-6EF4-4323-879F-E1025D5CD9F3}" dt="2021-12-06T08:00:43.245" v="2638" actId="47"/>
        <pc:sldMkLst>
          <pc:docMk/>
          <pc:sldMk cId="685856921" sldId="259"/>
        </pc:sldMkLst>
      </pc:sldChg>
      <pc:sldChg chg="addSp delSp modSp add mod">
        <pc:chgData name="SeungIll Kim" userId="cf9129fd-dc2a-4fb6-bf06-b514bb291ff8" providerId="ADAL" clId="{3F805312-6EF4-4323-879F-E1025D5CD9F3}" dt="2021-12-06T07:37:05.872" v="1639" actId="1035"/>
        <pc:sldMkLst>
          <pc:docMk/>
          <pc:sldMk cId="232103480" sldId="260"/>
        </pc:sldMkLst>
        <pc:spChg chg="mod">
          <ac:chgData name="SeungIll Kim" userId="cf9129fd-dc2a-4fb6-bf06-b514bb291ff8" providerId="ADAL" clId="{3F805312-6EF4-4323-879F-E1025D5CD9F3}" dt="2021-12-06T07:15:21.121" v="565" actId="20577"/>
          <ac:spMkLst>
            <pc:docMk/>
            <pc:sldMk cId="232103480" sldId="260"/>
            <ac:spMk id="2" creationId="{6B4601B7-B94D-144E-BD32-1361BF0BF22C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3" creationId="{D19CFC44-6BFC-4D69-9389-1AB445BC4596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4" creationId="{7380366A-080E-4E14-BD44-0B74933002C6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5" creationId="{569C330C-0D52-4FBF-A39B-7F374C786457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6" creationId="{F1D1AA6F-2A2D-44D6-979F-7FFE55BD3F75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8" creationId="{38F0BE8F-9026-4B7F-AE32-6F877645A1F2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9" creationId="{9F5EE283-3B98-44AB-AD19-2749AA7175EA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10" creationId="{A1C8DE0D-B37D-4AC3-B7D4-F552B0C5A122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11" creationId="{A88D326C-15BD-4060-A156-E52D3F7A9FB8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12" creationId="{95326C08-964A-46A3-ABB1-493864C5A406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14" creationId="{5A741D25-E50D-42CF-BCE3-DB84027E241E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15" creationId="{2D0EAA78-69E5-417B-A86A-F89BCDC3FFB5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17" creationId="{C0A621FD-BF09-4538-93C5-61626F85E43A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18" creationId="{4F086DA4-C1E1-40BA-BB63-51AF6C40A0EB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19" creationId="{C3B60AE8-EDC6-422D-85EE-5C339362D951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20" creationId="{F5E448F4-E36A-4A2F-B19C-58ADD56D87B8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21" creationId="{BD699C6D-58F2-43DA-8A8F-AE3DD3D63F19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22" creationId="{B8BB4AF0-3F6B-4500-AC97-19E7F0216705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24" creationId="{B8187560-D46B-4D08-BADC-564DCAB26387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26" creationId="{2D3E0B2B-18EB-4F26-A800-2481AF97F032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27" creationId="{3A5FC1FA-39B3-42D3-A21B-559CA59A30EA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28" creationId="{0FAB72BA-B78D-4F3A-A9D1-EBD24E48B436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29" creationId="{864696E3-423E-4A78-8DCC-C4749B0CB41D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30" creationId="{63924E0F-3A26-4C03-B0C5-BC6B5693E0EF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31" creationId="{EF8845B1-891C-4DFE-ABE0-6464A82827A4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32" creationId="{4E2CFA00-8FC9-4CDE-A601-6495F4519FFE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33" creationId="{4C967331-F103-4851-9412-CC4F46773AF3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35" creationId="{E826E936-CD75-4A16-A16C-2CDA32A80517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36" creationId="{79EA2D04-930A-4D7C-BBB5-73AE30DA9BB2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37" creationId="{7EA90A47-A8EB-4DCB-8B13-78F70C5A646C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39" creationId="{9C7649F7-110E-4C15-A2F2-9968287631C9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40" creationId="{D15526C3-52C0-4893-B1C2-CBE9841FDE50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41" creationId="{6516EDF4-CAC9-487F-BD51-1BFBCB08DB99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45" creationId="{E87F0A57-7CDE-4FA2-8CC5-BB1E8D63FE0A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46" creationId="{7787C8E4-EB5B-4043-AD17-8FAAB8208DE0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48" creationId="{BDC7A064-00F4-47A8-85F1-D9E019910BBA}"/>
          </ac:spMkLst>
        </pc:spChg>
        <pc:spChg chg="add del mod">
          <ac:chgData name="SeungIll Kim" userId="cf9129fd-dc2a-4fb6-bf06-b514bb291ff8" providerId="ADAL" clId="{3F805312-6EF4-4323-879F-E1025D5CD9F3}" dt="2021-12-06T07:14:16.760" v="552"/>
          <ac:spMkLst>
            <pc:docMk/>
            <pc:sldMk cId="232103480" sldId="260"/>
            <ac:spMk id="49" creationId="{F96CD95B-F6BC-4166-98EE-3E1711EE4CDF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51" creationId="{E5D201E1-1FEE-44B9-90F1-E3B5473BA5C8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52" creationId="{1BEE88BF-2F52-46A3-9881-9767600A3E0B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53" creationId="{8EE11731-6CF0-4D3C-8A67-980FB6B7C83F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54" creationId="{37C1AEA0-07B5-48A9-A2B6-1B98640098F3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56" creationId="{0D87C6E3-98C7-4DFF-88E6-B76D03349977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57" creationId="{09D73D4B-F04F-4485-B8D4-7D0C58913A15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58" creationId="{3F116552-2301-4EBB-AA9F-6CCF286DB2D0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59" creationId="{4339CDAC-0F07-4D9D-9698-56A7B1E481DA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60" creationId="{814B94E1-D999-44DE-A6A9-77F39275D76A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62" creationId="{51F5425C-FBF7-4253-AA2D-5420DD99DBC1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63" creationId="{83D9E54E-2649-4140-973C-D9C0BC3802EF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65" creationId="{2AB151F9-F9DD-40B2-88A1-006D0C44C033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66" creationId="{046157D8-39C2-4CEB-B44F-2CBDE35D70A1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67" creationId="{4C2CA02B-EF1B-4BD7-9539-C19C079F39A7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68" creationId="{6002BA6B-5622-45AE-8963-ABE1C182066A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69" creationId="{FF578B17-B40D-40BA-80DF-AAB9C37EACA4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70" creationId="{583D50AF-5C40-4562-8C44-FD1ACBD2B088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72" creationId="{7F025B0A-68CC-44CE-97EB-297383673278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74" creationId="{145EAE5E-A5E3-427F-B1A0-C803476C3079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75" creationId="{6D7F8AC7-CE48-4D8C-AFE6-6C12E6963D13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76" creationId="{19377383-78B0-4D4B-8C60-5156A9FEDE45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77" creationId="{7A3C19AB-1592-46B5-ACBE-6F6F3EE6957B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78" creationId="{BB32ABB4-4F26-4BE4-953F-AAC3C15378DF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79" creationId="{A76A2B93-8AF9-4F98-AB3A-1F9F9E5016C2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80" creationId="{B6B59106-5744-4484-873C-E6714C8AA8EB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81" creationId="{6C0882BB-6DC5-43FB-9CDA-286E3979631A}"/>
          </ac:spMkLst>
        </pc:spChg>
        <pc:spChg chg="mod">
          <ac:chgData name="SeungIll Kim" userId="cf9129fd-dc2a-4fb6-bf06-b514bb291ff8" providerId="ADAL" clId="{3F805312-6EF4-4323-879F-E1025D5CD9F3}" dt="2021-12-06T07:16:28.439" v="579" actId="1037"/>
          <ac:spMkLst>
            <pc:docMk/>
            <pc:sldMk cId="232103480" sldId="260"/>
            <ac:spMk id="83" creationId="{06EE0F40-8F5D-4189-A459-23EBC0392D16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84" creationId="{4E5D99A2-DCAB-4643-9BAE-9F8E622A4347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85" creationId="{2EA874C5-910D-4735-8A55-0B7228A8786D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87" creationId="{3248F711-DDDB-4B44-A004-79099D19EFBE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88" creationId="{341AEF92-9598-49A6-81E6-B4FFF61FCBCD}"/>
          </ac:spMkLst>
        </pc:spChg>
        <pc:spChg chg="mod">
          <ac:chgData name="SeungIll Kim" userId="cf9129fd-dc2a-4fb6-bf06-b514bb291ff8" providerId="ADAL" clId="{3F805312-6EF4-4323-879F-E1025D5CD9F3}" dt="2021-12-06T07:16:30.981" v="581" actId="6549"/>
          <ac:spMkLst>
            <pc:docMk/>
            <pc:sldMk cId="232103480" sldId="260"/>
            <ac:spMk id="89" creationId="{504B37C9-2325-492E-A30C-185CCCB628E3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93" creationId="{3081B1FB-91AB-425F-9822-B31C2F6C2E1C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94" creationId="{0933B4BA-D952-4EB3-A308-792F9CF82AE0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96" creationId="{23D571C1-88D9-453F-9DB6-11B9F13D61C6}"/>
          </ac:spMkLst>
        </pc:spChg>
        <pc:spChg chg="mod">
          <ac:chgData name="SeungIll Kim" userId="cf9129fd-dc2a-4fb6-bf06-b514bb291ff8" providerId="ADAL" clId="{3F805312-6EF4-4323-879F-E1025D5CD9F3}" dt="2021-12-06T07:15:42.670" v="569" actId="404"/>
          <ac:spMkLst>
            <pc:docMk/>
            <pc:sldMk cId="232103480" sldId="260"/>
            <ac:spMk id="97" creationId="{C60BDAE6-361E-400B-BD15-6D8692AF937C}"/>
          </ac:spMkLst>
        </pc:spChg>
        <pc:spChg chg="add mod">
          <ac:chgData name="SeungIll Kim" userId="cf9129fd-dc2a-4fb6-bf06-b514bb291ff8" providerId="ADAL" clId="{3F805312-6EF4-4323-879F-E1025D5CD9F3}" dt="2021-12-06T07:37:05.872" v="1639" actId="1035"/>
          <ac:spMkLst>
            <pc:docMk/>
            <pc:sldMk cId="232103480" sldId="260"/>
            <ac:spMk id="98" creationId="{7418ABEE-0E7A-4B46-A91B-327D01E382AE}"/>
          </ac:spMkLst>
        </pc:spChg>
        <pc:grpChg chg="add mod">
          <ac:chgData name="SeungIll Kim" userId="cf9129fd-dc2a-4fb6-bf06-b514bb291ff8" providerId="ADAL" clId="{3F805312-6EF4-4323-879F-E1025D5CD9F3}" dt="2021-12-06T07:27:43.493" v="1464" actId="1038"/>
          <ac:grpSpMkLst>
            <pc:docMk/>
            <pc:sldMk cId="232103480" sldId="260"/>
            <ac:grpSpMk id="50" creationId="{F7130D12-7206-4B29-8E6F-53E9EB598176}"/>
          </ac:grpSpMkLst>
        </pc:grpChg>
        <pc:cxnChg chg="add del mod">
          <ac:chgData name="SeungIll Kim" userId="cf9129fd-dc2a-4fb6-bf06-b514bb291ff8" providerId="ADAL" clId="{3F805312-6EF4-4323-879F-E1025D5CD9F3}" dt="2021-12-06T07:14:16.760" v="552"/>
          <ac:cxnSpMkLst>
            <pc:docMk/>
            <pc:sldMk cId="232103480" sldId="260"/>
            <ac:cxnSpMk id="7" creationId="{FA340A75-08E3-4583-88C0-842EBF7DB216}"/>
          </ac:cxnSpMkLst>
        </pc:cxnChg>
        <pc:cxnChg chg="add del mod">
          <ac:chgData name="SeungIll Kim" userId="cf9129fd-dc2a-4fb6-bf06-b514bb291ff8" providerId="ADAL" clId="{3F805312-6EF4-4323-879F-E1025D5CD9F3}" dt="2021-12-06T07:14:16.760" v="552"/>
          <ac:cxnSpMkLst>
            <pc:docMk/>
            <pc:sldMk cId="232103480" sldId="260"/>
            <ac:cxnSpMk id="13" creationId="{99443E25-7C53-4B6D-BC4C-DD9F158319D1}"/>
          </ac:cxnSpMkLst>
        </pc:cxnChg>
        <pc:cxnChg chg="add del mod">
          <ac:chgData name="SeungIll Kim" userId="cf9129fd-dc2a-4fb6-bf06-b514bb291ff8" providerId="ADAL" clId="{3F805312-6EF4-4323-879F-E1025D5CD9F3}" dt="2021-12-06T07:14:16.760" v="552"/>
          <ac:cxnSpMkLst>
            <pc:docMk/>
            <pc:sldMk cId="232103480" sldId="260"/>
            <ac:cxnSpMk id="16" creationId="{E9EAAB7E-355B-40A3-95EF-C10B7AD01337}"/>
          </ac:cxnSpMkLst>
        </pc:cxnChg>
        <pc:cxnChg chg="add del mod">
          <ac:chgData name="SeungIll Kim" userId="cf9129fd-dc2a-4fb6-bf06-b514bb291ff8" providerId="ADAL" clId="{3F805312-6EF4-4323-879F-E1025D5CD9F3}" dt="2021-12-06T07:14:16.760" v="552"/>
          <ac:cxnSpMkLst>
            <pc:docMk/>
            <pc:sldMk cId="232103480" sldId="260"/>
            <ac:cxnSpMk id="23" creationId="{6035F78C-E9D5-491B-BFF3-5C67AED7F4DB}"/>
          </ac:cxnSpMkLst>
        </pc:cxnChg>
        <pc:cxnChg chg="add del mod">
          <ac:chgData name="SeungIll Kim" userId="cf9129fd-dc2a-4fb6-bf06-b514bb291ff8" providerId="ADAL" clId="{3F805312-6EF4-4323-879F-E1025D5CD9F3}" dt="2021-12-06T07:14:16.760" v="552"/>
          <ac:cxnSpMkLst>
            <pc:docMk/>
            <pc:sldMk cId="232103480" sldId="260"/>
            <ac:cxnSpMk id="25" creationId="{C452B321-E3A1-4F73-A615-BF856AD6B479}"/>
          </ac:cxnSpMkLst>
        </pc:cxnChg>
        <pc:cxnChg chg="add del mod">
          <ac:chgData name="SeungIll Kim" userId="cf9129fd-dc2a-4fb6-bf06-b514bb291ff8" providerId="ADAL" clId="{3F805312-6EF4-4323-879F-E1025D5CD9F3}" dt="2021-12-06T07:14:16.760" v="552"/>
          <ac:cxnSpMkLst>
            <pc:docMk/>
            <pc:sldMk cId="232103480" sldId="260"/>
            <ac:cxnSpMk id="34" creationId="{80C0A4EE-B4E7-4A84-AEA1-B013EAC327C3}"/>
          </ac:cxnSpMkLst>
        </pc:cxnChg>
        <pc:cxnChg chg="add del mod">
          <ac:chgData name="SeungIll Kim" userId="cf9129fd-dc2a-4fb6-bf06-b514bb291ff8" providerId="ADAL" clId="{3F805312-6EF4-4323-879F-E1025D5CD9F3}" dt="2021-12-06T07:14:16.760" v="552"/>
          <ac:cxnSpMkLst>
            <pc:docMk/>
            <pc:sldMk cId="232103480" sldId="260"/>
            <ac:cxnSpMk id="38" creationId="{2B6C3221-64CF-443C-B0FA-3DEDC62F7DAE}"/>
          </ac:cxnSpMkLst>
        </pc:cxnChg>
        <pc:cxnChg chg="add del mod">
          <ac:chgData name="SeungIll Kim" userId="cf9129fd-dc2a-4fb6-bf06-b514bb291ff8" providerId="ADAL" clId="{3F805312-6EF4-4323-879F-E1025D5CD9F3}" dt="2021-12-06T07:14:16.760" v="552"/>
          <ac:cxnSpMkLst>
            <pc:docMk/>
            <pc:sldMk cId="232103480" sldId="260"/>
            <ac:cxnSpMk id="42" creationId="{E2E85AD0-8422-49FE-987C-036FE08A9D0E}"/>
          </ac:cxnSpMkLst>
        </pc:cxnChg>
        <pc:cxnChg chg="add del mod">
          <ac:chgData name="SeungIll Kim" userId="cf9129fd-dc2a-4fb6-bf06-b514bb291ff8" providerId="ADAL" clId="{3F805312-6EF4-4323-879F-E1025D5CD9F3}" dt="2021-12-06T07:14:16.760" v="552"/>
          <ac:cxnSpMkLst>
            <pc:docMk/>
            <pc:sldMk cId="232103480" sldId="260"/>
            <ac:cxnSpMk id="43" creationId="{883DE345-A096-4BCD-8ADA-8C8CE55F4D31}"/>
          </ac:cxnSpMkLst>
        </pc:cxnChg>
        <pc:cxnChg chg="add del mod">
          <ac:chgData name="SeungIll Kim" userId="cf9129fd-dc2a-4fb6-bf06-b514bb291ff8" providerId="ADAL" clId="{3F805312-6EF4-4323-879F-E1025D5CD9F3}" dt="2021-12-06T07:14:16.760" v="552"/>
          <ac:cxnSpMkLst>
            <pc:docMk/>
            <pc:sldMk cId="232103480" sldId="260"/>
            <ac:cxnSpMk id="44" creationId="{33D04941-9D18-454D-AB32-677B1C4CCCA6}"/>
          </ac:cxnSpMkLst>
        </pc:cxnChg>
        <pc:cxnChg chg="add del mod">
          <ac:chgData name="SeungIll Kim" userId="cf9129fd-dc2a-4fb6-bf06-b514bb291ff8" providerId="ADAL" clId="{3F805312-6EF4-4323-879F-E1025D5CD9F3}" dt="2021-12-06T07:14:16.760" v="552"/>
          <ac:cxnSpMkLst>
            <pc:docMk/>
            <pc:sldMk cId="232103480" sldId="260"/>
            <ac:cxnSpMk id="47" creationId="{A8B390F9-DB20-4436-8C90-47FDC61A254C}"/>
          </ac:cxnSpMkLst>
        </pc:cxnChg>
        <pc:cxnChg chg="mod">
          <ac:chgData name="SeungIll Kim" userId="cf9129fd-dc2a-4fb6-bf06-b514bb291ff8" providerId="ADAL" clId="{3F805312-6EF4-4323-879F-E1025D5CD9F3}" dt="2021-12-06T07:14:48.800" v="553"/>
          <ac:cxnSpMkLst>
            <pc:docMk/>
            <pc:sldMk cId="232103480" sldId="260"/>
            <ac:cxnSpMk id="55" creationId="{095421DD-E376-45CB-A7EC-F1D796B4C5E5}"/>
          </ac:cxnSpMkLst>
        </pc:cxnChg>
        <pc:cxnChg chg="mod">
          <ac:chgData name="SeungIll Kim" userId="cf9129fd-dc2a-4fb6-bf06-b514bb291ff8" providerId="ADAL" clId="{3F805312-6EF4-4323-879F-E1025D5CD9F3}" dt="2021-12-06T07:14:48.800" v="553"/>
          <ac:cxnSpMkLst>
            <pc:docMk/>
            <pc:sldMk cId="232103480" sldId="260"/>
            <ac:cxnSpMk id="61" creationId="{B17E8A91-2867-481B-A43B-CC9B86D3E09F}"/>
          </ac:cxnSpMkLst>
        </pc:cxnChg>
        <pc:cxnChg chg="mod">
          <ac:chgData name="SeungIll Kim" userId="cf9129fd-dc2a-4fb6-bf06-b514bb291ff8" providerId="ADAL" clId="{3F805312-6EF4-4323-879F-E1025D5CD9F3}" dt="2021-12-06T07:14:48.800" v="553"/>
          <ac:cxnSpMkLst>
            <pc:docMk/>
            <pc:sldMk cId="232103480" sldId="260"/>
            <ac:cxnSpMk id="64" creationId="{78B3AE87-0D97-4369-925A-99B418DFF42D}"/>
          </ac:cxnSpMkLst>
        </pc:cxnChg>
        <pc:cxnChg chg="mod">
          <ac:chgData name="SeungIll Kim" userId="cf9129fd-dc2a-4fb6-bf06-b514bb291ff8" providerId="ADAL" clId="{3F805312-6EF4-4323-879F-E1025D5CD9F3}" dt="2021-12-06T07:14:48.800" v="553"/>
          <ac:cxnSpMkLst>
            <pc:docMk/>
            <pc:sldMk cId="232103480" sldId="260"/>
            <ac:cxnSpMk id="71" creationId="{95A23EC1-4970-4930-8A0D-6382D7AB740D}"/>
          </ac:cxnSpMkLst>
        </pc:cxnChg>
        <pc:cxnChg chg="mod">
          <ac:chgData name="SeungIll Kim" userId="cf9129fd-dc2a-4fb6-bf06-b514bb291ff8" providerId="ADAL" clId="{3F805312-6EF4-4323-879F-E1025D5CD9F3}" dt="2021-12-06T07:14:48.800" v="553"/>
          <ac:cxnSpMkLst>
            <pc:docMk/>
            <pc:sldMk cId="232103480" sldId="260"/>
            <ac:cxnSpMk id="73" creationId="{A9A14C9E-10C0-4273-B191-65A8F153DD9D}"/>
          </ac:cxnSpMkLst>
        </pc:cxnChg>
        <pc:cxnChg chg="mod">
          <ac:chgData name="SeungIll Kim" userId="cf9129fd-dc2a-4fb6-bf06-b514bb291ff8" providerId="ADAL" clId="{3F805312-6EF4-4323-879F-E1025D5CD9F3}" dt="2021-12-06T07:14:48.800" v="553"/>
          <ac:cxnSpMkLst>
            <pc:docMk/>
            <pc:sldMk cId="232103480" sldId="260"/>
            <ac:cxnSpMk id="82" creationId="{20C30FFE-1709-4B04-BDFC-E67076817624}"/>
          </ac:cxnSpMkLst>
        </pc:cxnChg>
        <pc:cxnChg chg="mod">
          <ac:chgData name="SeungIll Kim" userId="cf9129fd-dc2a-4fb6-bf06-b514bb291ff8" providerId="ADAL" clId="{3F805312-6EF4-4323-879F-E1025D5CD9F3}" dt="2021-12-06T07:14:48.800" v="553"/>
          <ac:cxnSpMkLst>
            <pc:docMk/>
            <pc:sldMk cId="232103480" sldId="260"/>
            <ac:cxnSpMk id="86" creationId="{21B50E21-DE0E-4D38-9690-26D3C9690BF6}"/>
          </ac:cxnSpMkLst>
        </pc:cxnChg>
        <pc:cxnChg chg="mod">
          <ac:chgData name="SeungIll Kim" userId="cf9129fd-dc2a-4fb6-bf06-b514bb291ff8" providerId="ADAL" clId="{3F805312-6EF4-4323-879F-E1025D5CD9F3}" dt="2021-12-06T07:14:48.800" v="553"/>
          <ac:cxnSpMkLst>
            <pc:docMk/>
            <pc:sldMk cId="232103480" sldId="260"/>
            <ac:cxnSpMk id="90" creationId="{82D83585-8D77-44FF-BC19-3F1B08D812BB}"/>
          </ac:cxnSpMkLst>
        </pc:cxnChg>
        <pc:cxnChg chg="mod">
          <ac:chgData name="SeungIll Kim" userId="cf9129fd-dc2a-4fb6-bf06-b514bb291ff8" providerId="ADAL" clId="{3F805312-6EF4-4323-879F-E1025D5CD9F3}" dt="2021-12-06T07:14:48.800" v="553"/>
          <ac:cxnSpMkLst>
            <pc:docMk/>
            <pc:sldMk cId="232103480" sldId="260"/>
            <ac:cxnSpMk id="91" creationId="{D048FD5B-1F25-491E-921C-36ADA74F2E0F}"/>
          </ac:cxnSpMkLst>
        </pc:cxnChg>
        <pc:cxnChg chg="mod">
          <ac:chgData name="SeungIll Kim" userId="cf9129fd-dc2a-4fb6-bf06-b514bb291ff8" providerId="ADAL" clId="{3F805312-6EF4-4323-879F-E1025D5CD9F3}" dt="2021-12-06T07:14:48.800" v="553"/>
          <ac:cxnSpMkLst>
            <pc:docMk/>
            <pc:sldMk cId="232103480" sldId="260"/>
            <ac:cxnSpMk id="92" creationId="{4AA9694B-C890-4D52-BEA7-13DA38E71EE1}"/>
          </ac:cxnSpMkLst>
        </pc:cxnChg>
        <pc:cxnChg chg="mod">
          <ac:chgData name="SeungIll Kim" userId="cf9129fd-dc2a-4fb6-bf06-b514bb291ff8" providerId="ADAL" clId="{3F805312-6EF4-4323-879F-E1025D5CD9F3}" dt="2021-12-06T07:14:48.800" v="553"/>
          <ac:cxnSpMkLst>
            <pc:docMk/>
            <pc:sldMk cId="232103480" sldId="260"/>
            <ac:cxnSpMk id="95" creationId="{A4289EC0-0E42-4B73-BD3A-3D6901EAA2D3}"/>
          </ac:cxnSpMkLst>
        </pc:cxnChg>
      </pc:sldChg>
      <pc:sldChg chg="addSp modSp add mod">
        <pc:chgData name="SeungIll Kim" userId="cf9129fd-dc2a-4fb6-bf06-b514bb291ff8" providerId="ADAL" clId="{3F805312-6EF4-4323-879F-E1025D5CD9F3}" dt="2021-12-06T07:27:30.209" v="1453" actId="20577"/>
        <pc:sldMkLst>
          <pc:docMk/>
          <pc:sldMk cId="4001233785" sldId="261"/>
        </pc:sldMkLst>
        <pc:spChg chg="mod">
          <ac:chgData name="SeungIll Kim" userId="cf9129fd-dc2a-4fb6-bf06-b514bb291ff8" providerId="ADAL" clId="{3F805312-6EF4-4323-879F-E1025D5CD9F3}" dt="2021-12-06T07:18:09.187" v="624" actId="20577"/>
          <ac:spMkLst>
            <pc:docMk/>
            <pc:sldMk cId="4001233785" sldId="261"/>
            <ac:spMk id="2" creationId="{6B4601B7-B94D-144E-BD32-1361BF0BF22C}"/>
          </ac:spMkLst>
        </pc:spChg>
        <pc:spChg chg="add mod">
          <ac:chgData name="SeungIll Kim" userId="cf9129fd-dc2a-4fb6-bf06-b514bb291ff8" providerId="ADAL" clId="{3F805312-6EF4-4323-879F-E1025D5CD9F3}" dt="2021-12-06T07:27:30.209" v="1453" actId="20577"/>
          <ac:spMkLst>
            <pc:docMk/>
            <pc:sldMk cId="4001233785" sldId="261"/>
            <ac:spMk id="3" creationId="{DD6EC0C5-640E-4390-A325-04AA5352A55D}"/>
          </ac:spMkLst>
        </pc:spChg>
      </pc:sldChg>
      <pc:sldChg chg="modSp add del mod">
        <pc:chgData name="SeungIll Kim" userId="cf9129fd-dc2a-4fb6-bf06-b514bb291ff8" providerId="ADAL" clId="{3F805312-6EF4-4323-879F-E1025D5CD9F3}" dt="2021-12-06T07:53:32.399" v="2275" actId="47"/>
        <pc:sldMkLst>
          <pc:docMk/>
          <pc:sldMk cId="614942914" sldId="262"/>
        </pc:sldMkLst>
        <pc:spChg chg="mod">
          <ac:chgData name="SeungIll Kim" userId="cf9129fd-dc2a-4fb6-bf06-b514bb291ff8" providerId="ADAL" clId="{3F805312-6EF4-4323-879F-E1025D5CD9F3}" dt="2021-12-06T07:39:24.748" v="1650" actId="21"/>
          <ac:spMkLst>
            <pc:docMk/>
            <pc:sldMk cId="614942914" sldId="262"/>
            <ac:spMk id="2" creationId="{6B4601B7-B94D-144E-BD32-1361BF0BF22C}"/>
          </ac:spMkLst>
        </pc:spChg>
      </pc:sldChg>
      <pc:sldChg chg="new del">
        <pc:chgData name="SeungIll Kim" userId="cf9129fd-dc2a-4fb6-bf06-b514bb291ff8" providerId="ADAL" clId="{3F805312-6EF4-4323-879F-E1025D5CD9F3}" dt="2021-12-06T07:12:28.828" v="509" actId="47"/>
        <pc:sldMkLst>
          <pc:docMk/>
          <pc:sldMk cId="1750575599" sldId="262"/>
        </pc:sldMkLst>
      </pc:sldChg>
      <pc:sldChg chg="new del">
        <pc:chgData name="SeungIll Kim" userId="cf9129fd-dc2a-4fb6-bf06-b514bb291ff8" providerId="ADAL" clId="{3F805312-6EF4-4323-879F-E1025D5CD9F3}" dt="2021-12-06T07:53:38.294" v="2276" actId="47"/>
        <pc:sldMkLst>
          <pc:docMk/>
          <pc:sldMk cId="3165110515" sldId="263"/>
        </pc:sldMkLst>
      </pc:sldChg>
      <pc:sldChg chg="addSp delSp modSp add mod">
        <pc:chgData name="SeungIll Kim" userId="cf9129fd-dc2a-4fb6-bf06-b514bb291ff8" providerId="ADAL" clId="{3F805312-6EF4-4323-879F-E1025D5CD9F3}" dt="2021-12-06T08:05:46.018" v="2756" actId="14100"/>
        <pc:sldMkLst>
          <pc:docMk/>
          <pc:sldMk cId="1464206675" sldId="264"/>
        </pc:sldMkLst>
        <pc:spChg chg="mod">
          <ac:chgData name="SeungIll Kim" userId="cf9129fd-dc2a-4fb6-bf06-b514bb291ff8" providerId="ADAL" clId="{3F805312-6EF4-4323-879F-E1025D5CD9F3}" dt="2021-12-06T07:39:27.172" v="1651"/>
          <ac:spMkLst>
            <pc:docMk/>
            <pc:sldMk cId="1464206675" sldId="264"/>
            <ac:spMk id="2" creationId="{6B4601B7-B94D-144E-BD32-1361BF0BF22C}"/>
          </ac:spMkLst>
        </pc:spChg>
        <pc:spChg chg="mod">
          <ac:chgData name="SeungIll Kim" userId="cf9129fd-dc2a-4fb6-bf06-b514bb291ff8" providerId="ADAL" clId="{3F805312-6EF4-4323-879F-E1025D5CD9F3}" dt="2021-12-06T07:49:43.469" v="2248" actId="6549"/>
          <ac:spMkLst>
            <pc:docMk/>
            <pc:sldMk cId="1464206675" sldId="264"/>
            <ac:spMk id="98" creationId="{7418ABEE-0E7A-4B46-A91B-327D01E382AE}"/>
          </ac:spMkLst>
        </pc:spChg>
        <pc:grpChg chg="del">
          <ac:chgData name="SeungIll Kim" userId="cf9129fd-dc2a-4fb6-bf06-b514bb291ff8" providerId="ADAL" clId="{3F805312-6EF4-4323-879F-E1025D5CD9F3}" dt="2021-12-06T07:38:49.333" v="1649" actId="478"/>
          <ac:grpSpMkLst>
            <pc:docMk/>
            <pc:sldMk cId="1464206675" sldId="264"/>
            <ac:grpSpMk id="50" creationId="{F7130D12-7206-4B29-8E6F-53E9EB598176}"/>
          </ac:grpSpMkLst>
        </pc:grpChg>
        <pc:picChg chg="add del mod">
          <ac:chgData name="SeungIll Kim" userId="cf9129fd-dc2a-4fb6-bf06-b514bb291ff8" providerId="ADAL" clId="{3F805312-6EF4-4323-879F-E1025D5CD9F3}" dt="2021-12-06T07:50:52.340" v="2254" actId="478"/>
          <ac:picMkLst>
            <pc:docMk/>
            <pc:sldMk cId="1464206675" sldId="264"/>
            <ac:picMk id="4" creationId="{7A7DEA79-8DF4-45F9-931C-8E94E6A7F886}"/>
          </ac:picMkLst>
        </pc:picChg>
        <pc:picChg chg="add mod">
          <ac:chgData name="SeungIll Kim" userId="cf9129fd-dc2a-4fb6-bf06-b514bb291ff8" providerId="ADAL" clId="{3F805312-6EF4-4323-879F-E1025D5CD9F3}" dt="2021-12-06T08:05:46.018" v="2756" actId="14100"/>
          <ac:picMkLst>
            <pc:docMk/>
            <pc:sldMk cId="1464206675" sldId="264"/>
            <ac:picMk id="6" creationId="{7D38B761-112A-4EBC-B782-0C2DD71F0978}"/>
          </ac:picMkLst>
        </pc:picChg>
        <pc:picChg chg="add mod">
          <ac:chgData name="SeungIll Kim" userId="cf9129fd-dc2a-4fb6-bf06-b514bb291ff8" providerId="ADAL" clId="{3F805312-6EF4-4323-879F-E1025D5CD9F3}" dt="2021-12-06T08:05:46.018" v="2756" actId="14100"/>
          <ac:picMkLst>
            <pc:docMk/>
            <pc:sldMk cId="1464206675" sldId="264"/>
            <ac:picMk id="8" creationId="{1FBA0393-4648-49B0-8D84-AECA64835F8D}"/>
          </ac:picMkLst>
        </pc:picChg>
        <pc:cxnChg chg="mod">
          <ac:chgData name="SeungIll Kim" userId="cf9129fd-dc2a-4fb6-bf06-b514bb291ff8" providerId="ADAL" clId="{3F805312-6EF4-4323-879F-E1025D5CD9F3}" dt="2021-12-06T07:38:49.333" v="1649" actId="478"/>
          <ac:cxnSpMkLst>
            <pc:docMk/>
            <pc:sldMk cId="1464206675" sldId="264"/>
            <ac:cxnSpMk id="55" creationId="{095421DD-E376-45CB-A7EC-F1D796B4C5E5}"/>
          </ac:cxnSpMkLst>
        </pc:cxnChg>
        <pc:cxnChg chg="mod">
          <ac:chgData name="SeungIll Kim" userId="cf9129fd-dc2a-4fb6-bf06-b514bb291ff8" providerId="ADAL" clId="{3F805312-6EF4-4323-879F-E1025D5CD9F3}" dt="2021-12-06T07:38:49.333" v="1649" actId="478"/>
          <ac:cxnSpMkLst>
            <pc:docMk/>
            <pc:sldMk cId="1464206675" sldId="264"/>
            <ac:cxnSpMk id="61" creationId="{B17E8A91-2867-481B-A43B-CC9B86D3E09F}"/>
          </ac:cxnSpMkLst>
        </pc:cxnChg>
        <pc:cxnChg chg="mod">
          <ac:chgData name="SeungIll Kim" userId="cf9129fd-dc2a-4fb6-bf06-b514bb291ff8" providerId="ADAL" clId="{3F805312-6EF4-4323-879F-E1025D5CD9F3}" dt="2021-12-06T07:38:49.333" v="1649" actId="478"/>
          <ac:cxnSpMkLst>
            <pc:docMk/>
            <pc:sldMk cId="1464206675" sldId="264"/>
            <ac:cxnSpMk id="64" creationId="{78B3AE87-0D97-4369-925A-99B418DFF42D}"/>
          </ac:cxnSpMkLst>
        </pc:cxnChg>
        <pc:cxnChg chg="mod">
          <ac:chgData name="SeungIll Kim" userId="cf9129fd-dc2a-4fb6-bf06-b514bb291ff8" providerId="ADAL" clId="{3F805312-6EF4-4323-879F-E1025D5CD9F3}" dt="2021-12-06T07:38:49.333" v="1649" actId="478"/>
          <ac:cxnSpMkLst>
            <pc:docMk/>
            <pc:sldMk cId="1464206675" sldId="264"/>
            <ac:cxnSpMk id="71" creationId="{95A23EC1-4970-4930-8A0D-6382D7AB740D}"/>
          </ac:cxnSpMkLst>
        </pc:cxnChg>
        <pc:cxnChg chg="mod">
          <ac:chgData name="SeungIll Kim" userId="cf9129fd-dc2a-4fb6-bf06-b514bb291ff8" providerId="ADAL" clId="{3F805312-6EF4-4323-879F-E1025D5CD9F3}" dt="2021-12-06T07:38:49.333" v="1649" actId="478"/>
          <ac:cxnSpMkLst>
            <pc:docMk/>
            <pc:sldMk cId="1464206675" sldId="264"/>
            <ac:cxnSpMk id="73" creationId="{A9A14C9E-10C0-4273-B191-65A8F153DD9D}"/>
          </ac:cxnSpMkLst>
        </pc:cxnChg>
        <pc:cxnChg chg="mod">
          <ac:chgData name="SeungIll Kim" userId="cf9129fd-dc2a-4fb6-bf06-b514bb291ff8" providerId="ADAL" clId="{3F805312-6EF4-4323-879F-E1025D5CD9F3}" dt="2021-12-06T07:38:49.333" v="1649" actId="478"/>
          <ac:cxnSpMkLst>
            <pc:docMk/>
            <pc:sldMk cId="1464206675" sldId="264"/>
            <ac:cxnSpMk id="82" creationId="{20C30FFE-1709-4B04-BDFC-E67076817624}"/>
          </ac:cxnSpMkLst>
        </pc:cxnChg>
        <pc:cxnChg chg="mod">
          <ac:chgData name="SeungIll Kim" userId="cf9129fd-dc2a-4fb6-bf06-b514bb291ff8" providerId="ADAL" clId="{3F805312-6EF4-4323-879F-E1025D5CD9F3}" dt="2021-12-06T07:38:49.333" v="1649" actId="478"/>
          <ac:cxnSpMkLst>
            <pc:docMk/>
            <pc:sldMk cId="1464206675" sldId="264"/>
            <ac:cxnSpMk id="86" creationId="{21B50E21-DE0E-4D38-9690-26D3C9690BF6}"/>
          </ac:cxnSpMkLst>
        </pc:cxnChg>
        <pc:cxnChg chg="mod">
          <ac:chgData name="SeungIll Kim" userId="cf9129fd-dc2a-4fb6-bf06-b514bb291ff8" providerId="ADAL" clId="{3F805312-6EF4-4323-879F-E1025D5CD9F3}" dt="2021-12-06T07:38:49.333" v="1649" actId="478"/>
          <ac:cxnSpMkLst>
            <pc:docMk/>
            <pc:sldMk cId="1464206675" sldId="264"/>
            <ac:cxnSpMk id="90" creationId="{82D83585-8D77-44FF-BC19-3F1B08D812BB}"/>
          </ac:cxnSpMkLst>
        </pc:cxnChg>
        <pc:cxnChg chg="mod">
          <ac:chgData name="SeungIll Kim" userId="cf9129fd-dc2a-4fb6-bf06-b514bb291ff8" providerId="ADAL" clId="{3F805312-6EF4-4323-879F-E1025D5CD9F3}" dt="2021-12-06T07:38:49.333" v="1649" actId="478"/>
          <ac:cxnSpMkLst>
            <pc:docMk/>
            <pc:sldMk cId="1464206675" sldId="264"/>
            <ac:cxnSpMk id="91" creationId="{D048FD5B-1F25-491E-921C-36ADA74F2E0F}"/>
          </ac:cxnSpMkLst>
        </pc:cxnChg>
        <pc:cxnChg chg="mod">
          <ac:chgData name="SeungIll Kim" userId="cf9129fd-dc2a-4fb6-bf06-b514bb291ff8" providerId="ADAL" clId="{3F805312-6EF4-4323-879F-E1025D5CD9F3}" dt="2021-12-06T07:38:49.333" v="1649" actId="478"/>
          <ac:cxnSpMkLst>
            <pc:docMk/>
            <pc:sldMk cId="1464206675" sldId="264"/>
            <ac:cxnSpMk id="92" creationId="{4AA9694B-C890-4D52-BEA7-13DA38E71EE1}"/>
          </ac:cxnSpMkLst>
        </pc:cxnChg>
        <pc:cxnChg chg="mod">
          <ac:chgData name="SeungIll Kim" userId="cf9129fd-dc2a-4fb6-bf06-b514bb291ff8" providerId="ADAL" clId="{3F805312-6EF4-4323-879F-E1025D5CD9F3}" dt="2021-12-06T07:38:49.333" v="1649" actId="478"/>
          <ac:cxnSpMkLst>
            <pc:docMk/>
            <pc:sldMk cId="1464206675" sldId="264"/>
            <ac:cxnSpMk id="95" creationId="{A4289EC0-0E42-4B73-BD3A-3D6901EAA2D3}"/>
          </ac:cxnSpMkLst>
        </pc:cxnChg>
      </pc:sldChg>
      <pc:sldChg chg="addSp delSp modSp add mod">
        <pc:chgData name="SeungIll Kim" userId="cf9129fd-dc2a-4fb6-bf06-b514bb291ff8" providerId="ADAL" clId="{3F805312-6EF4-4323-879F-E1025D5CD9F3}" dt="2021-12-06T08:04:10.288" v="2743" actId="20577"/>
        <pc:sldMkLst>
          <pc:docMk/>
          <pc:sldMk cId="976810753" sldId="265"/>
        </pc:sldMkLst>
        <pc:spChg chg="mod">
          <ac:chgData name="SeungIll Kim" userId="cf9129fd-dc2a-4fb6-bf06-b514bb291ff8" providerId="ADAL" clId="{3F805312-6EF4-4323-879F-E1025D5CD9F3}" dt="2021-12-06T07:54:45.806" v="2310" actId="20577"/>
          <ac:spMkLst>
            <pc:docMk/>
            <pc:sldMk cId="976810753" sldId="265"/>
            <ac:spMk id="2" creationId="{6B4601B7-B94D-144E-BD32-1361BF0BF22C}"/>
          </ac:spMkLst>
        </pc:spChg>
        <pc:spChg chg="mod">
          <ac:chgData name="SeungIll Kim" userId="cf9129fd-dc2a-4fb6-bf06-b514bb291ff8" providerId="ADAL" clId="{3F805312-6EF4-4323-879F-E1025D5CD9F3}" dt="2021-12-06T08:04:10.288" v="2743" actId="20577"/>
          <ac:spMkLst>
            <pc:docMk/>
            <pc:sldMk cId="976810753" sldId="265"/>
            <ac:spMk id="98" creationId="{7418ABEE-0E7A-4B46-A91B-327D01E382AE}"/>
          </ac:spMkLst>
        </pc:spChg>
        <pc:picChg chg="add mod">
          <ac:chgData name="SeungIll Kim" userId="cf9129fd-dc2a-4fb6-bf06-b514bb291ff8" providerId="ADAL" clId="{3F805312-6EF4-4323-879F-E1025D5CD9F3}" dt="2021-12-06T08:01:04.929" v="2640" actId="1076"/>
          <ac:picMkLst>
            <pc:docMk/>
            <pc:sldMk cId="976810753" sldId="265"/>
            <ac:picMk id="4" creationId="{0E7E13F9-9004-4006-B62D-BB3BAEA66EB2}"/>
          </ac:picMkLst>
        </pc:picChg>
        <pc:picChg chg="del">
          <ac:chgData name="SeungIll Kim" userId="cf9129fd-dc2a-4fb6-bf06-b514bb291ff8" providerId="ADAL" clId="{3F805312-6EF4-4323-879F-E1025D5CD9F3}" dt="2021-12-06T07:56:46.232" v="2514" actId="478"/>
          <ac:picMkLst>
            <pc:docMk/>
            <pc:sldMk cId="976810753" sldId="265"/>
            <ac:picMk id="6" creationId="{7D38B761-112A-4EBC-B782-0C2DD71F0978}"/>
          </ac:picMkLst>
        </pc:picChg>
        <pc:picChg chg="add del mod">
          <ac:chgData name="SeungIll Kim" userId="cf9129fd-dc2a-4fb6-bf06-b514bb291ff8" providerId="ADAL" clId="{3F805312-6EF4-4323-879F-E1025D5CD9F3}" dt="2021-12-06T08:00:15.076" v="2626" actId="478"/>
          <ac:picMkLst>
            <pc:docMk/>
            <pc:sldMk cId="976810753" sldId="265"/>
            <ac:picMk id="7" creationId="{154DF4D3-22A2-43EC-A5A7-4DFC88DC4FB9}"/>
          </ac:picMkLst>
        </pc:picChg>
        <pc:picChg chg="del">
          <ac:chgData name="SeungIll Kim" userId="cf9129fd-dc2a-4fb6-bf06-b514bb291ff8" providerId="ADAL" clId="{3F805312-6EF4-4323-879F-E1025D5CD9F3}" dt="2021-12-06T07:59:12.996" v="2619" actId="478"/>
          <ac:picMkLst>
            <pc:docMk/>
            <pc:sldMk cId="976810753" sldId="265"/>
            <ac:picMk id="8" creationId="{1FBA0393-4648-49B0-8D84-AECA64835F8D}"/>
          </ac:picMkLst>
        </pc:picChg>
        <pc:picChg chg="add mod">
          <ac:chgData name="SeungIll Kim" userId="cf9129fd-dc2a-4fb6-bf06-b514bb291ff8" providerId="ADAL" clId="{3F805312-6EF4-4323-879F-E1025D5CD9F3}" dt="2021-12-06T08:00:26.716" v="2635" actId="1035"/>
          <ac:picMkLst>
            <pc:docMk/>
            <pc:sldMk cId="976810753" sldId="265"/>
            <ac:picMk id="10" creationId="{42DFB382-37AE-4849-9554-F170D24208CB}"/>
          </ac:picMkLst>
        </pc:picChg>
      </pc:sldChg>
      <pc:sldChg chg="new del">
        <pc:chgData name="SeungIll Kim" userId="cf9129fd-dc2a-4fb6-bf06-b514bb291ff8" providerId="ADAL" clId="{3F805312-6EF4-4323-879F-E1025D5CD9F3}" dt="2021-12-06T08:01:16.871" v="2642" actId="47"/>
        <pc:sldMkLst>
          <pc:docMk/>
          <pc:sldMk cId="2326475962" sldId="266"/>
        </pc:sldMkLst>
      </pc:sldChg>
      <pc:sldChg chg="addSp delSp modSp add mod">
        <pc:chgData name="SeungIll Kim" userId="cf9129fd-dc2a-4fb6-bf06-b514bb291ff8" providerId="ADAL" clId="{3F805312-6EF4-4323-879F-E1025D5CD9F3}" dt="2021-12-06T08:11:54.070" v="3105" actId="20577"/>
        <pc:sldMkLst>
          <pc:docMk/>
          <pc:sldMk cId="517226245" sldId="267"/>
        </pc:sldMkLst>
        <pc:spChg chg="mod">
          <ac:chgData name="SeungIll Kim" userId="cf9129fd-dc2a-4fb6-bf06-b514bb291ff8" providerId="ADAL" clId="{3F805312-6EF4-4323-879F-E1025D5CD9F3}" dt="2021-12-06T08:01:38.931" v="2670" actId="20577"/>
          <ac:spMkLst>
            <pc:docMk/>
            <pc:sldMk cId="517226245" sldId="267"/>
            <ac:spMk id="2" creationId="{6B4601B7-B94D-144E-BD32-1361BF0BF22C}"/>
          </ac:spMkLst>
        </pc:spChg>
        <pc:spChg chg="add mod">
          <ac:chgData name="SeungIll Kim" userId="cf9129fd-dc2a-4fb6-bf06-b514bb291ff8" providerId="ADAL" clId="{3F805312-6EF4-4323-879F-E1025D5CD9F3}" dt="2021-12-06T08:11:54.070" v="3105" actId="20577"/>
          <ac:spMkLst>
            <pc:docMk/>
            <pc:sldMk cId="517226245" sldId="267"/>
            <ac:spMk id="6" creationId="{D8E32763-D629-4B5A-B520-67A925AE29FC}"/>
          </ac:spMkLst>
        </pc:spChg>
        <pc:spChg chg="del">
          <ac:chgData name="SeungIll Kim" userId="cf9129fd-dc2a-4fb6-bf06-b514bb291ff8" providerId="ADAL" clId="{3F805312-6EF4-4323-879F-E1025D5CD9F3}" dt="2021-12-06T08:01:44.654" v="2672" actId="478"/>
          <ac:spMkLst>
            <pc:docMk/>
            <pc:sldMk cId="517226245" sldId="267"/>
            <ac:spMk id="98" creationId="{7418ABEE-0E7A-4B46-A91B-327D01E382AE}"/>
          </ac:spMkLst>
        </pc:spChg>
        <pc:picChg chg="del">
          <ac:chgData name="SeungIll Kim" userId="cf9129fd-dc2a-4fb6-bf06-b514bb291ff8" providerId="ADAL" clId="{3F805312-6EF4-4323-879F-E1025D5CD9F3}" dt="2021-12-06T08:01:41.624" v="2671" actId="478"/>
          <ac:picMkLst>
            <pc:docMk/>
            <pc:sldMk cId="517226245" sldId="267"/>
            <ac:picMk id="4" creationId="{0E7E13F9-9004-4006-B62D-BB3BAEA66EB2}"/>
          </ac:picMkLst>
        </pc:picChg>
        <pc:picChg chg="del">
          <ac:chgData name="SeungIll Kim" userId="cf9129fd-dc2a-4fb6-bf06-b514bb291ff8" providerId="ADAL" clId="{3F805312-6EF4-4323-879F-E1025D5CD9F3}" dt="2021-12-06T08:01:44.654" v="2672" actId="478"/>
          <ac:picMkLst>
            <pc:docMk/>
            <pc:sldMk cId="517226245" sldId="267"/>
            <ac:picMk id="10" creationId="{42DFB382-37AE-4849-9554-F170D24208CB}"/>
          </ac:picMkLst>
        </pc:picChg>
      </pc:sldChg>
      <pc:sldChg chg="addSp delSp modSp add mod">
        <pc:chgData name="SeungIll Kim" userId="cf9129fd-dc2a-4fb6-bf06-b514bb291ff8" providerId="ADAL" clId="{3F805312-6EF4-4323-879F-E1025D5CD9F3}" dt="2021-12-06T08:10:47.847" v="3073" actId="6549"/>
        <pc:sldMkLst>
          <pc:docMk/>
          <pc:sldMk cId="1503737439" sldId="268"/>
        </pc:sldMkLst>
        <pc:spChg chg="mod">
          <ac:chgData name="SeungIll Kim" userId="cf9129fd-dc2a-4fb6-bf06-b514bb291ff8" providerId="ADAL" clId="{3F805312-6EF4-4323-879F-E1025D5CD9F3}" dt="2021-12-06T08:03:11.222" v="2714" actId="20577"/>
          <ac:spMkLst>
            <pc:docMk/>
            <pc:sldMk cId="1503737439" sldId="268"/>
            <ac:spMk id="2" creationId="{6B4601B7-B94D-144E-BD32-1361BF0BF22C}"/>
          </ac:spMkLst>
        </pc:spChg>
        <pc:spChg chg="mod">
          <ac:chgData name="SeungIll Kim" userId="cf9129fd-dc2a-4fb6-bf06-b514bb291ff8" providerId="ADAL" clId="{3F805312-6EF4-4323-879F-E1025D5CD9F3}" dt="2021-12-06T08:10:47.847" v="3073" actId="6549"/>
          <ac:spMkLst>
            <pc:docMk/>
            <pc:sldMk cId="1503737439" sldId="268"/>
            <ac:spMk id="98" creationId="{7418ABEE-0E7A-4B46-A91B-327D01E382AE}"/>
          </ac:spMkLst>
        </pc:spChg>
        <pc:picChg chg="del">
          <ac:chgData name="SeungIll Kim" userId="cf9129fd-dc2a-4fb6-bf06-b514bb291ff8" providerId="ADAL" clId="{3F805312-6EF4-4323-879F-E1025D5CD9F3}" dt="2021-12-06T08:03:38.419" v="2716" actId="478"/>
          <ac:picMkLst>
            <pc:docMk/>
            <pc:sldMk cId="1503737439" sldId="268"/>
            <ac:picMk id="4" creationId="{0E7E13F9-9004-4006-B62D-BB3BAEA66EB2}"/>
          </ac:picMkLst>
        </pc:picChg>
        <pc:picChg chg="add mod">
          <ac:chgData name="SeungIll Kim" userId="cf9129fd-dc2a-4fb6-bf06-b514bb291ff8" providerId="ADAL" clId="{3F805312-6EF4-4323-879F-E1025D5CD9F3}" dt="2021-12-06T08:05:55.856" v="2757" actId="14100"/>
          <ac:picMkLst>
            <pc:docMk/>
            <pc:sldMk cId="1503737439" sldId="268"/>
            <ac:picMk id="5" creationId="{74A7AEF9-E754-4444-86B8-F30BE5D7A1C7}"/>
          </ac:picMkLst>
        </pc:picChg>
        <pc:picChg chg="del">
          <ac:chgData name="SeungIll Kim" userId="cf9129fd-dc2a-4fb6-bf06-b514bb291ff8" providerId="ADAL" clId="{3F805312-6EF4-4323-879F-E1025D5CD9F3}" dt="2021-12-06T08:03:20.903" v="2715" actId="478"/>
          <ac:picMkLst>
            <pc:docMk/>
            <pc:sldMk cId="1503737439" sldId="268"/>
            <ac:picMk id="10" creationId="{42DFB382-37AE-4849-9554-F170D24208CB}"/>
          </ac:picMkLst>
        </pc:picChg>
      </pc:sldChg>
      <pc:sldMasterChg chg="delSldLayout">
        <pc:chgData name="SeungIll Kim" userId="cf9129fd-dc2a-4fb6-bf06-b514bb291ff8" providerId="ADAL" clId="{3F805312-6EF4-4323-879F-E1025D5CD9F3}" dt="2021-12-06T08:00:43.245" v="2638" actId="47"/>
        <pc:sldMasterMkLst>
          <pc:docMk/>
          <pc:sldMasterMk cId="1008080449" sldId="2147483658"/>
        </pc:sldMasterMkLst>
        <pc:sldLayoutChg chg="del">
          <pc:chgData name="SeungIll Kim" userId="cf9129fd-dc2a-4fb6-bf06-b514bb291ff8" providerId="ADAL" clId="{3F805312-6EF4-4323-879F-E1025D5CD9F3}" dt="2021-12-06T08:00:43.245" v="2638" actId="47"/>
          <pc:sldLayoutMkLst>
            <pc:docMk/>
            <pc:sldMasterMk cId="1008080449" sldId="2147483658"/>
            <pc:sldLayoutMk cId="2723242396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159E-4837-4D4C-BDC2-03D1392E200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B3B86-7B91-F344-A837-A8CD7E79C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809-F69F-0D48-97F8-9CF76A5308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340" y="1122363"/>
            <a:ext cx="5785769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Title Here: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Tell Your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Illinois 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A99F5-1DAB-644E-87BD-7B2BE337DB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1340" y="3602038"/>
            <a:ext cx="5785769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86B4-4E28-5743-B958-4D04BD3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F68A1-EB41-F34E-97FD-7F64F604AF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7075" y="5718264"/>
            <a:ext cx="3117851" cy="8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210D-E74D-9F46-BBEB-61CE8DB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7874" y="6095093"/>
            <a:ext cx="2743200" cy="365125"/>
          </a:xfrm>
        </p:spPr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4261-61FB-7142-9417-2F78D3797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23" y="365125"/>
            <a:ext cx="9614263" cy="1325563"/>
          </a:xfrm>
        </p:spPr>
        <p:txBody>
          <a:bodyPr/>
          <a:lstStyle>
            <a:lvl1pPr algn="ctr">
              <a:defRPr b="1" i="0">
                <a:solidFill>
                  <a:srgbClr val="E84A2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Hello.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2F32-5110-BE43-86BA-CB778EC4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690688"/>
            <a:ext cx="9614263" cy="3625895"/>
          </a:xfrm>
        </p:spPr>
        <p:txBody>
          <a:bodyPr/>
          <a:lstStyle>
            <a:lvl1pPr>
              <a:defRPr>
                <a:solidFill>
                  <a:srgbClr val="13294B"/>
                </a:solidFill>
              </a:defRPr>
            </a:lvl1pPr>
            <a:lvl2pPr>
              <a:defRPr>
                <a:solidFill>
                  <a:srgbClr val="13294B"/>
                </a:solidFill>
              </a:defRPr>
            </a:lvl2pPr>
            <a:lvl3pPr>
              <a:defRPr>
                <a:solidFill>
                  <a:srgbClr val="13294B"/>
                </a:solidFill>
              </a:defRPr>
            </a:lvl3pPr>
            <a:lvl4pPr>
              <a:defRPr>
                <a:solidFill>
                  <a:srgbClr val="13294B"/>
                </a:solidFill>
              </a:defRPr>
            </a:lvl4pPr>
            <a:lvl5pPr>
              <a:defRPr>
                <a:solidFill>
                  <a:srgbClr val="13294B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210D-E74D-9F46-BBEB-61CE8DB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7874" y="6095093"/>
            <a:ext cx="2743200" cy="365125"/>
          </a:xfrm>
        </p:spPr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7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6ADA6-32C7-6D47-94AB-D149FA9C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FDBC8-5F1C-654A-9325-61F42441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B5C-A5C2-4C44-A9DF-4F6A196E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8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84A27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29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29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29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3CDB9E-798C-A842-B031-6BFA0438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116" y="1777999"/>
            <a:ext cx="5785769" cy="20621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Usage Tutorial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F9A5BC-DE40-064D-98AE-B1AA2F274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3196" y="3932238"/>
            <a:ext cx="5685609" cy="16557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Georgia" panose="02040502050405020303" pitchFamily="18" charset="0"/>
              </a:rPr>
              <a:t>Team SoftMax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9613" y="365125"/>
            <a:ext cx="11482387" cy="1325563"/>
          </a:xfrm>
        </p:spPr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7F6D9-F0CE-40ED-ACAE-06865CADB8F3}"/>
              </a:ext>
            </a:extLst>
          </p:cNvPr>
          <p:cNvSpPr txBox="1"/>
          <p:nvPr/>
        </p:nvSpPr>
        <p:spPr>
          <a:xfrm>
            <a:off x="709613" y="1988288"/>
            <a:ext cx="109224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Goal: Compare the performance between Generative Entity Retrieval(GENRE) and Elasticsearch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Python documentation as the knowledge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StackOverflow</a:t>
            </a:r>
            <a:r>
              <a:rPr lang="en-US" altLang="ko-KR" sz="2800" dirty="0"/>
              <a:t> data for questions and golden answers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Reciprocal rank for measure search performance</a:t>
            </a:r>
          </a:p>
        </p:txBody>
      </p:sp>
    </p:spTree>
    <p:extLst>
      <p:ext uri="{BB962C8B-B14F-4D97-AF65-F5344CB8AC3E}">
        <p14:creationId xmlns:p14="http://schemas.microsoft.com/office/powerpoint/2010/main" val="389523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9613" y="365125"/>
            <a:ext cx="11482387" cy="1325563"/>
          </a:xfrm>
        </p:spPr>
        <p:txBody>
          <a:bodyPr/>
          <a:lstStyle/>
          <a:p>
            <a:r>
              <a:rPr lang="en-US" dirty="0"/>
              <a:t>Implemented Structure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130D12-7206-4B29-8E6F-53E9EB598176}"/>
              </a:ext>
            </a:extLst>
          </p:cNvPr>
          <p:cNvGrpSpPr/>
          <p:nvPr/>
        </p:nvGrpSpPr>
        <p:grpSpPr>
          <a:xfrm>
            <a:off x="450454" y="1712142"/>
            <a:ext cx="7619657" cy="3979069"/>
            <a:chOff x="382074" y="848695"/>
            <a:chExt cx="11088323" cy="573498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D201E1-1FEE-44B9-90F1-E3B5473BA5C8}"/>
                </a:ext>
              </a:extLst>
            </p:cNvPr>
            <p:cNvSpPr/>
            <p:nvPr/>
          </p:nvSpPr>
          <p:spPr>
            <a:xfrm>
              <a:off x="9636314" y="4791273"/>
              <a:ext cx="1732726" cy="16400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Crawled Dataset</a:t>
              </a:r>
            </a:p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reference_doc.json</a:t>
              </a:r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BEE88BF-2F52-46A3-9881-9767600A3E0B}"/>
                </a:ext>
              </a:extLst>
            </p:cNvPr>
            <p:cNvSpPr/>
            <p:nvPr/>
          </p:nvSpPr>
          <p:spPr>
            <a:xfrm>
              <a:off x="9636314" y="1628652"/>
              <a:ext cx="1732726" cy="121885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Language reference documentation</a:t>
              </a:r>
            </a:p>
            <a:p>
              <a:pPr algn="ctr"/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(https://docs.python.org/3)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E11731-6CF0-4D3C-8A67-980FB6B7C83F}"/>
                </a:ext>
              </a:extLst>
            </p:cNvPr>
            <p:cNvSpPr/>
            <p:nvPr/>
          </p:nvSpPr>
          <p:spPr>
            <a:xfrm>
              <a:off x="5304023" y="1593353"/>
              <a:ext cx="1686507" cy="239158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on Windows Azure</a:t>
              </a:r>
            </a:p>
            <a:p>
              <a:pPr algn="ctr"/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(13.82.107.120:9200)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7C1AEA0-07B5-48A9-A2B6-1B98640098F3}"/>
                </a:ext>
              </a:extLst>
            </p:cNvPr>
            <p:cNvSpPr/>
            <p:nvPr/>
          </p:nvSpPr>
          <p:spPr>
            <a:xfrm>
              <a:off x="9707096" y="5351384"/>
              <a:ext cx="1570501" cy="25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95421DD-E376-45CB-A7EC-F1D796B4C5E5}"/>
                </a:ext>
              </a:extLst>
            </p:cNvPr>
            <p:cNvCxnSpPr>
              <a:cxnSpLocks/>
              <a:stCxn id="60" idx="2"/>
              <a:endCxn id="51" idx="0"/>
            </p:cNvCxnSpPr>
            <p:nvPr/>
          </p:nvCxnSpPr>
          <p:spPr>
            <a:xfrm>
              <a:off x="10502677" y="4367056"/>
              <a:ext cx="0" cy="42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D87C6E3-98C7-4DFF-88E6-B76D03349977}"/>
                </a:ext>
              </a:extLst>
            </p:cNvPr>
            <p:cNvSpPr/>
            <p:nvPr/>
          </p:nvSpPr>
          <p:spPr>
            <a:xfrm>
              <a:off x="5316342" y="4858525"/>
              <a:ext cx="1686506" cy="15458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GENRE</a:t>
              </a:r>
              <a:endParaRPr lang="ko-KR" alt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9D73D4B-F04F-4485-B8D4-7D0C58913A15}"/>
                </a:ext>
              </a:extLst>
            </p:cNvPr>
            <p:cNvSpPr/>
            <p:nvPr/>
          </p:nvSpPr>
          <p:spPr>
            <a:xfrm>
              <a:off x="5253369" y="848695"/>
              <a:ext cx="1812680" cy="5734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Retrieval Engine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116552-2301-4EBB-AA9F-6CCF286DB2D0}"/>
                </a:ext>
              </a:extLst>
            </p:cNvPr>
            <p:cNvSpPr/>
            <p:nvPr/>
          </p:nvSpPr>
          <p:spPr>
            <a:xfrm>
              <a:off x="9560560" y="848695"/>
              <a:ext cx="1909837" cy="573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dataset</a:t>
              </a:r>
            </a:p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39CDAC-0F07-4D9D-9698-56A7B1E481DA}"/>
                </a:ext>
              </a:extLst>
            </p:cNvPr>
            <p:cNvSpPr/>
            <p:nvPr/>
          </p:nvSpPr>
          <p:spPr>
            <a:xfrm>
              <a:off x="9707097" y="6051944"/>
              <a:ext cx="1570500" cy="233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Doc URL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4B94E1-D999-44DE-A6A9-77F39275D76A}"/>
                </a:ext>
              </a:extLst>
            </p:cNvPr>
            <p:cNvSpPr/>
            <p:nvPr/>
          </p:nvSpPr>
          <p:spPr>
            <a:xfrm>
              <a:off x="9636314" y="3389240"/>
              <a:ext cx="1732726" cy="97781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scraper-reference.py</a:t>
              </a:r>
            </a:p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Using 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Selenum</a:t>
              </a:r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, and 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BeautifulSoup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17E8A91-2867-481B-A43B-CC9B86D3E09F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>
              <a:off x="10502677" y="2847508"/>
              <a:ext cx="0" cy="54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F5425C-FBF7-4253-AA2D-5420DD99DBC1}"/>
                </a:ext>
              </a:extLst>
            </p:cNvPr>
            <p:cNvSpPr/>
            <p:nvPr/>
          </p:nvSpPr>
          <p:spPr>
            <a:xfrm>
              <a:off x="7498580" y="3984943"/>
              <a:ext cx="1812680" cy="5761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</a:p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Import.py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D9E54E-2649-4140-973C-D9C0BC3802EF}"/>
                </a:ext>
              </a:extLst>
            </p:cNvPr>
            <p:cNvSpPr txBox="1"/>
            <p:nvPr/>
          </p:nvSpPr>
          <p:spPr>
            <a:xfrm>
              <a:off x="8406122" y="3668838"/>
              <a:ext cx="878066" cy="28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rPr>
                <a:t>Reformat</a:t>
              </a:r>
              <a:endParaRPr lang="ko-KR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78B3AE87-0D97-4369-925A-99B418DFF42D}"/>
                </a:ext>
              </a:extLst>
            </p:cNvPr>
            <p:cNvCxnSpPr>
              <a:cxnSpLocks/>
              <a:stCxn id="51" idx="1"/>
              <a:endCxn id="62" idx="2"/>
            </p:cNvCxnSpPr>
            <p:nvPr/>
          </p:nvCxnSpPr>
          <p:spPr>
            <a:xfrm rot="10800000">
              <a:off x="8404920" y="4561127"/>
              <a:ext cx="1231394" cy="10501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151F9-F9DD-40B2-88A1-006D0C44C033}"/>
                </a:ext>
              </a:extLst>
            </p:cNvPr>
            <p:cNvSpPr/>
            <p:nvPr/>
          </p:nvSpPr>
          <p:spPr>
            <a:xfrm>
              <a:off x="9707096" y="5701664"/>
              <a:ext cx="1570501" cy="25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6157D8-39C2-4CEB-B44F-2CBDE35D70A1}"/>
                </a:ext>
              </a:extLst>
            </p:cNvPr>
            <p:cNvSpPr/>
            <p:nvPr/>
          </p:nvSpPr>
          <p:spPr>
            <a:xfrm>
              <a:off x="7510326" y="982985"/>
              <a:ext cx="1786321" cy="25541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Dataset for </a:t>
              </a:r>
              <a:r>
                <a:rPr lang="en-US" altLang="ko-KR" sz="10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 import</a:t>
              </a:r>
            </a:p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reference_doc_import.json</a:t>
              </a:r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C2CA02B-EF1B-4BD7-9539-C19C079F39A7}"/>
                </a:ext>
              </a:extLst>
            </p:cNvPr>
            <p:cNvSpPr/>
            <p:nvPr/>
          </p:nvSpPr>
          <p:spPr>
            <a:xfrm>
              <a:off x="7583288" y="2508297"/>
              <a:ext cx="1632077" cy="25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002BA6B-5622-45AE-8963-ABE1C182066A}"/>
                </a:ext>
              </a:extLst>
            </p:cNvPr>
            <p:cNvSpPr/>
            <p:nvPr/>
          </p:nvSpPr>
          <p:spPr>
            <a:xfrm>
              <a:off x="7583289" y="3208857"/>
              <a:ext cx="1632076" cy="233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Doc URL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F578B17-B40D-40BA-80DF-AAB9C37EACA4}"/>
                </a:ext>
              </a:extLst>
            </p:cNvPr>
            <p:cNvSpPr/>
            <p:nvPr/>
          </p:nvSpPr>
          <p:spPr>
            <a:xfrm>
              <a:off x="7583288" y="2858577"/>
              <a:ext cx="1632077" cy="25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3D50AF-5C40-4562-8C44-FD1ACBD2B088}"/>
                </a:ext>
              </a:extLst>
            </p:cNvPr>
            <p:cNvSpPr/>
            <p:nvPr/>
          </p:nvSpPr>
          <p:spPr>
            <a:xfrm>
              <a:off x="7572232" y="2145241"/>
              <a:ext cx="1632077" cy="25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95A23EC1-4970-4930-8A0D-6382D7AB740D}"/>
                </a:ext>
              </a:extLst>
            </p:cNvPr>
            <p:cNvCxnSpPr>
              <a:cxnSpLocks/>
              <a:stCxn id="62" idx="0"/>
              <a:endCxn id="66" idx="2"/>
            </p:cNvCxnSpPr>
            <p:nvPr/>
          </p:nvCxnSpPr>
          <p:spPr>
            <a:xfrm rot="16200000" flipV="1">
              <a:off x="8180302" y="3760324"/>
              <a:ext cx="447805" cy="14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F025B0A-68CC-44CE-97EB-297383673278}"/>
                </a:ext>
              </a:extLst>
            </p:cNvPr>
            <p:cNvSpPr txBox="1"/>
            <p:nvPr/>
          </p:nvSpPr>
          <p:spPr>
            <a:xfrm>
              <a:off x="10561245" y="3029768"/>
              <a:ext cx="844939" cy="28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rPr>
                <a:t>Crawl</a:t>
              </a:r>
              <a:endParaRPr lang="ko-KR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A9A14C9E-10C0-4273-B191-65A8F153DD9D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rot="10800000" flipV="1">
              <a:off x="6990530" y="2260062"/>
              <a:ext cx="519796" cy="52908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45EAE5E-A5E3-427F-B1A0-C803476C3079}"/>
                </a:ext>
              </a:extLst>
            </p:cNvPr>
            <p:cNvSpPr/>
            <p:nvPr/>
          </p:nvSpPr>
          <p:spPr>
            <a:xfrm>
              <a:off x="5407121" y="2887214"/>
              <a:ext cx="1503001" cy="25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D7F8AC7-CE48-4D8C-AFE6-6C12E6963D13}"/>
                </a:ext>
              </a:extLst>
            </p:cNvPr>
            <p:cNvSpPr/>
            <p:nvPr/>
          </p:nvSpPr>
          <p:spPr>
            <a:xfrm>
              <a:off x="5407120" y="3587774"/>
              <a:ext cx="1503001" cy="233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Doc URL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9377383-78B0-4D4B-8C60-5156A9FEDE45}"/>
                </a:ext>
              </a:extLst>
            </p:cNvPr>
            <p:cNvSpPr/>
            <p:nvPr/>
          </p:nvSpPr>
          <p:spPr>
            <a:xfrm>
              <a:off x="5407121" y="3237494"/>
              <a:ext cx="1503001" cy="25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A3C19AB-1592-46B5-ACBE-6F6F3EE6957B}"/>
                </a:ext>
              </a:extLst>
            </p:cNvPr>
            <p:cNvSpPr/>
            <p:nvPr/>
          </p:nvSpPr>
          <p:spPr>
            <a:xfrm>
              <a:off x="5396065" y="2524158"/>
              <a:ext cx="1503001" cy="25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B32ABB4-4F26-4BE4-953F-AAC3C15378DF}"/>
                </a:ext>
              </a:extLst>
            </p:cNvPr>
            <p:cNvSpPr txBox="1"/>
            <p:nvPr/>
          </p:nvSpPr>
          <p:spPr>
            <a:xfrm>
              <a:off x="6992507" y="1765459"/>
              <a:ext cx="731269" cy="443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rPr>
                <a:t>Bulk</a:t>
              </a:r>
            </a:p>
            <a:p>
              <a:r>
                <a: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rPr>
                <a:t>Import</a:t>
              </a:r>
              <a:endParaRPr lang="ko-KR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76A2B93-8AF9-4F98-AB3A-1F9F9E5016C2}"/>
                </a:ext>
              </a:extLst>
            </p:cNvPr>
            <p:cNvSpPr/>
            <p:nvPr/>
          </p:nvSpPr>
          <p:spPr>
            <a:xfrm>
              <a:off x="504523" y="4052763"/>
              <a:ext cx="1657557" cy="22323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Crawled Dataset</a:t>
              </a:r>
            </a:p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StackOverflow-entries.json</a:t>
              </a:r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6B59106-5744-4484-873C-E6714C8AA8EB}"/>
                </a:ext>
              </a:extLst>
            </p:cNvPr>
            <p:cNvSpPr/>
            <p:nvPr/>
          </p:nvSpPr>
          <p:spPr>
            <a:xfrm>
              <a:off x="504523" y="1377822"/>
              <a:ext cx="1657557" cy="84257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StackOverflow</a:t>
              </a:r>
              <a:endPara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C0882BB-6DC5-43FB-9CDA-286E3979631A}"/>
                </a:ext>
              </a:extLst>
            </p:cNvPr>
            <p:cNvSpPr/>
            <p:nvPr/>
          </p:nvSpPr>
          <p:spPr>
            <a:xfrm>
              <a:off x="577437" y="5151354"/>
              <a:ext cx="1502369" cy="25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question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0C30FFE-1709-4B04-BDFC-E67076817624}"/>
                </a:ext>
              </a:extLst>
            </p:cNvPr>
            <p:cNvCxnSpPr>
              <a:cxnSpLocks/>
              <a:stCxn id="85" idx="2"/>
              <a:endCxn id="79" idx="0"/>
            </p:cNvCxnSpPr>
            <p:nvPr/>
          </p:nvCxnSpPr>
          <p:spPr>
            <a:xfrm>
              <a:off x="1333302" y="3638706"/>
              <a:ext cx="0" cy="414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6EE0F40-8F5D-4189-A459-23EBC0392D16}"/>
                </a:ext>
              </a:extLst>
            </p:cNvPr>
            <p:cNvSpPr/>
            <p:nvPr/>
          </p:nvSpPr>
          <p:spPr>
            <a:xfrm>
              <a:off x="382074" y="882345"/>
              <a:ext cx="1826984" cy="5701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Query dataset</a:t>
              </a:r>
            </a:p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E5D99A2-DCAB-4643-9BAE-9F8E622A4347}"/>
                </a:ext>
              </a:extLst>
            </p:cNvPr>
            <p:cNvSpPr/>
            <p:nvPr/>
          </p:nvSpPr>
          <p:spPr>
            <a:xfrm>
              <a:off x="577438" y="5851914"/>
              <a:ext cx="1502369" cy="233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Reference-link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EA874C5-910D-4735-8A55-0B7228A8786D}"/>
                </a:ext>
              </a:extLst>
            </p:cNvPr>
            <p:cNvSpPr/>
            <p:nvPr/>
          </p:nvSpPr>
          <p:spPr>
            <a:xfrm>
              <a:off x="504523" y="2660890"/>
              <a:ext cx="1657557" cy="97781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StackOverflow-entries.py</a:t>
              </a:r>
            </a:p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Using 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StackOverflow</a:t>
              </a:r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 API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1B50E21-DE0E-4D38-9690-26D3C9690BF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>
              <a:off x="1333302" y="2220396"/>
              <a:ext cx="0" cy="440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248F711-DDDB-4B44-A004-79099D19EFBE}"/>
                </a:ext>
              </a:extLst>
            </p:cNvPr>
            <p:cNvSpPr/>
            <p:nvPr/>
          </p:nvSpPr>
          <p:spPr>
            <a:xfrm>
              <a:off x="577437" y="5501634"/>
              <a:ext cx="1502369" cy="25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answer</a:t>
              </a:r>
              <a:endPara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41AEF92-9598-49A6-81E6-B4FFF61FCBCD}"/>
                </a:ext>
              </a:extLst>
            </p:cNvPr>
            <p:cNvSpPr txBox="1"/>
            <p:nvPr/>
          </p:nvSpPr>
          <p:spPr>
            <a:xfrm>
              <a:off x="1409525" y="2301418"/>
              <a:ext cx="808283" cy="28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rPr>
                <a:t>Crawl</a:t>
              </a:r>
              <a:endParaRPr lang="ko-KR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04B37C9-2325-492E-A30C-185CCCB628E3}"/>
                </a:ext>
              </a:extLst>
            </p:cNvPr>
            <p:cNvSpPr/>
            <p:nvPr/>
          </p:nvSpPr>
          <p:spPr>
            <a:xfrm>
              <a:off x="3066131" y="3638707"/>
              <a:ext cx="1647891" cy="128997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ElasticSearch_query.py</a:t>
              </a:r>
            </a:p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Using Python Elasticsearch Client and matplotlib library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82D83585-8D77-44FF-BC19-3F1B08D812BB}"/>
                </a:ext>
              </a:extLst>
            </p:cNvPr>
            <p:cNvCxnSpPr>
              <a:cxnSpLocks/>
              <a:stCxn id="79" idx="3"/>
              <a:endCxn id="89" idx="1"/>
            </p:cNvCxnSpPr>
            <p:nvPr/>
          </p:nvCxnSpPr>
          <p:spPr>
            <a:xfrm flipV="1">
              <a:off x="2162080" y="4283693"/>
              <a:ext cx="904051" cy="8852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D048FD5B-1F25-491E-921C-36ADA74F2E0F}"/>
                </a:ext>
              </a:extLst>
            </p:cNvPr>
            <p:cNvCxnSpPr>
              <a:cxnSpLocks/>
              <a:stCxn id="89" idx="0"/>
              <a:endCxn id="53" idx="1"/>
            </p:cNvCxnSpPr>
            <p:nvPr/>
          </p:nvCxnSpPr>
          <p:spPr>
            <a:xfrm rot="5400000" flipH="1" flipV="1">
              <a:off x="4172271" y="2506955"/>
              <a:ext cx="849559" cy="14139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AA9694B-C890-4D52-BEA7-13DA38E71EE1}"/>
                </a:ext>
              </a:extLst>
            </p:cNvPr>
            <p:cNvCxnSpPr>
              <a:cxnSpLocks/>
              <a:stCxn id="53" idx="2"/>
              <a:endCxn id="89" idx="3"/>
            </p:cNvCxnSpPr>
            <p:nvPr/>
          </p:nvCxnSpPr>
          <p:spPr>
            <a:xfrm rot="5400000">
              <a:off x="5281275" y="3417690"/>
              <a:ext cx="298751" cy="14332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081B1FB-91AB-425F-9822-B31C2F6C2E1C}"/>
                </a:ext>
              </a:extLst>
            </p:cNvPr>
            <p:cNvSpPr txBox="1"/>
            <p:nvPr/>
          </p:nvSpPr>
          <p:spPr>
            <a:xfrm>
              <a:off x="3974352" y="2553038"/>
              <a:ext cx="1277039" cy="28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rPr>
                <a:t>Query question</a:t>
              </a:r>
              <a:endParaRPr lang="ko-KR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933B4BA-D952-4EB3-A308-792F9CF82AE0}"/>
                </a:ext>
              </a:extLst>
            </p:cNvPr>
            <p:cNvSpPr/>
            <p:nvPr/>
          </p:nvSpPr>
          <p:spPr>
            <a:xfrm>
              <a:off x="2983736" y="5470574"/>
              <a:ext cx="1812679" cy="1044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Reciprocal</a:t>
              </a:r>
            </a:p>
            <a:p>
              <a:pPr algn="ctr"/>
              <a:r>
                <a:rPr lang="en-US" altLang="ko-KR" sz="10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Rankset</a:t>
              </a:r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 and distribution histogram</a:t>
              </a:r>
              <a:endParaRPr lang="en-US" altLang="ko-KR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A4289EC0-0E42-4B73-BD3A-3D6901EAA2D3}"/>
                </a:ext>
              </a:extLst>
            </p:cNvPr>
            <p:cNvCxnSpPr>
              <a:cxnSpLocks/>
              <a:stCxn id="89" idx="2"/>
              <a:endCxn id="94" idx="0"/>
            </p:cNvCxnSpPr>
            <p:nvPr/>
          </p:nvCxnSpPr>
          <p:spPr>
            <a:xfrm rot="5400000">
              <a:off x="3619130" y="5199626"/>
              <a:ext cx="541895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3D571C1-88D9-453F-9DB6-11B9F13D61C6}"/>
                </a:ext>
              </a:extLst>
            </p:cNvPr>
            <p:cNvSpPr txBox="1"/>
            <p:nvPr/>
          </p:nvSpPr>
          <p:spPr>
            <a:xfrm>
              <a:off x="3905224" y="4984386"/>
              <a:ext cx="1140490" cy="443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rPr>
                <a:t>Match </a:t>
              </a:r>
            </a:p>
            <a:p>
              <a:r>
                <a: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rPr>
                <a:t>doc URL rank</a:t>
              </a:r>
              <a:endParaRPr lang="ko-KR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0BDAE6-361E-400B-BD15-6D8692AF937C}"/>
                </a:ext>
              </a:extLst>
            </p:cNvPr>
            <p:cNvSpPr txBox="1"/>
            <p:nvPr/>
          </p:nvSpPr>
          <p:spPr>
            <a:xfrm>
              <a:off x="5256380" y="4057354"/>
              <a:ext cx="1647891" cy="443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rPr>
                <a:t>Doc URL</a:t>
              </a:r>
            </a:p>
            <a:p>
              <a:r>
                <a: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ko-KR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418ABEE-0E7A-4B46-A91B-327D01E382AE}"/>
              </a:ext>
            </a:extLst>
          </p:cNvPr>
          <p:cNvSpPr txBox="1"/>
          <p:nvPr/>
        </p:nvSpPr>
        <p:spPr>
          <a:xfrm>
            <a:off x="8389087" y="1531085"/>
            <a:ext cx="32429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Setup and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ElasticSearch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GENRE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800" dirty="0"/>
              <a:t>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Crawl data from the Python reference doc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Crawl data from the </a:t>
            </a:r>
            <a:r>
              <a:rPr lang="en-US" altLang="ko-KR" sz="2000" dirty="0" err="1"/>
              <a:t>StackOverflow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Query questions from the </a:t>
            </a:r>
            <a:r>
              <a:rPr lang="en-US" altLang="ko-KR" sz="2000" dirty="0" err="1"/>
              <a:t>StackOverflow</a:t>
            </a:r>
            <a:r>
              <a:rPr lang="en-US" altLang="ko-KR" sz="2000" dirty="0"/>
              <a:t> and retrieve the reciprocal rank</a:t>
            </a:r>
          </a:p>
        </p:txBody>
      </p:sp>
    </p:spTree>
    <p:extLst>
      <p:ext uri="{BB962C8B-B14F-4D97-AF65-F5344CB8AC3E}">
        <p14:creationId xmlns:p14="http://schemas.microsoft.com/office/powerpoint/2010/main" val="2321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9613" y="365125"/>
            <a:ext cx="11482387" cy="1325563"/>
          </a:xfrm>
        </p:spPr>
        <p:txBody>
          <a:bodyPr/>
          <a:lstStyle/>
          <a:p>
            <a:r>
              <a:rPr lang="en-US" dirty="0"/>
              <a:t>Software 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EC0C5-640E-4390-A325-04AA5352A55D}"/>
              </a:ext>
            </a:extLst>
          </p:cNvPr>
          <p:cNvSpPr txBox="1"/>
          <p:nvPr/>
        </p:nvSpPr>
        <p:spPr>
          <a:xfrm>
            <a:off x="709613" y="1988288"/>
            <a:ext cx="1092240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Basically, Python script execution to access web page and the </a:t>
            </a:r>
            <a:r>
              <a:rPr lang="en-US" altLang="ko-KR" sz="2800" dirty="0" err="1"/>
              <a:t>ElasticSearch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Requirements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Python IDE (e.g., VS Code or PyCharm) to execute codes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Python 3.5.4 (other versions were not tested)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Internet-connected environment, port 9200 should be accessible</a:t>
            </a:r>
          </a:p>
        </p:txBody>
      </p:sp>
    </p:spTree>
    <p:extLst>
      <p:ext uri="{BB962C8B-B14F-4D97-AF65-F5344CB8AC3E}">
        <p14:creationId xmlns:p14="http://schemas.microsoft.com/office/powerpoint/2010/main" val="400123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9613" y="365125"/>
            <a:ext cx="11482387" cy="1325563"/>
          </a:xfrm>
        </p:spPr>
        <p:txBody>
          <a:bodyPr/>
          <a:lstStyle/>
          <a:p>
            <a:r>
              <a:rPr lang="en-US" altLang="ko-KR" dirty="0"/>
              <a:t>Crawl data from the Python reference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18ABEE-0E7A-4B46-A91B-327D01E382AE}"/>
              </a:ext>
            </a:extLst>
          </p:cNvPr>
          <p:cNvSpPr txBox="1"/>
          <p:nvPr/>
        </p:nvSpPr>
        <p:spPr>
          <a:xfrm>
            <a:off x="6741043" y="1531085"/>
            <a:ext cx="48909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How to execute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Open scraper-reference.py in IDE and execute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Please check </a:t>
            </a:r>
            <a:r>
              <a:rPr lang="en-US" altLang="ko-KR" sz="2000" dirty="0" err="1"/>
              <a:t>reference_doc.json</a:t>
            </a:r>
            <a:r>
              <a:rPr lang="en-US" altLang="ko-KR" sz="2000" dirty="0"/>
              <a:t> is correctly created after execution.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800" dirty="0"/>
              <a:t>Please make 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Machine is connected to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Chrome is installed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BS4, Selenium library is installed</a:t>
            </a:r>
          </a:p>
          <a:p>
            <a:endParaRPr lang="en-US" altLang="ko-K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8B761-112A-4EBC-B782-0C2DD71F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4523871"/>
            <a:ext cx="5862698" cy="1320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BA0393-4648-49B0-8D84-AECA64835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1604890"/>
            <a:ext cx="5862698" cy="25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9613" y="365125"/>
            <a:ext cx="11482387" cy="1325563"/>
          </a:xfrm>
        </p:spPr>
        <p:txBody>
          <a:bodyPr/>
          <a:lstStyle/>
          <a:p>
            <a:r>
              <a:rPr lang="en-US" dirty="0"/>
              <a:t>Data import to the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18ABEE-0E7A-4B46-A91B-327D01E382AE}"/>
              </a:ext>
            </a:extLst>
          </p:cNvPr>
          <p:cNvSpPr txBox="1"/>
          <p:nvPr/>
        </p:nvSpPr>
        <p:spPr>
          <a:xfrm>
            <a:off x="6741043" y="1531085"/>
            <a:ext cx="489097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How to execute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Please make sure </a:t>
            </a:r>
            <a:r>
              <a:rPr lang="en-US" altLang="ko-KR" sz="2000" dirty="0" err="1"/>
              <a:t>reference_doc.json</a:t>
            </a:r>
            <a:r>
              <a:rPr lang="en-US" altLang="ko-KR" sz="2000" dirty="0"/>
              <a:t> exists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Open ElasticSearch_import.py in IDE and execute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Please check </a:t>
            </a:r>
            <a:r>
              <a:rPr lang="en-US" altLang="ko-KR" sz="2000" dirty="0" err="1"/>
              <a:t>reference_doc_import.json</a:t>
            </a:r>
            <a:r>
              <a:rPr lang="en-US" altLang="ko-KR" sz="2000" dirty="0"/>
              <a:t> is correctly created after execution.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Then, execute below command in command prompt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1400" dirty="0"/>
              <a:t>curl -X POST "13.82.107.120:9200/reference/_</a:t>
            </a:r>
            <a:r>
              <a:rPr lang="en-US" altLang="ko-KR" sz="1400" dirty="0" err="1"/>
              <a:t>bulk?pretty</a:t>
            </a:r>
            <a:r>
              <a:rPr lang="en-US" altLang="ko-KR" sz="1400" dirty="0"/>
              <a:t>" -H "Content-Type: application/json" --data-binary @reference_doc_import.json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E13F9-9004-4006-B62D-BB3BAEA6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531085"/>
            <a:ext cx="5710247" cy="2951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FB382-37AE-4849-9554-F170D242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7" y="4909712"/>
            <a:ext cx="6323779" cy="5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9613" y="365125"/>
            <a:ext cx="11482387" cy="1325563"/>
          </a:xfrm>
        </p:spPr>
        <p:txBody>
          <a:bodyPr/>
          <a:lstStyle/>
          <a:p>
            <a:r>
              <a:rPr lang="en-US" altLang="ko-KR" dirty="0"/>
              <a:t>Crawl data from the </a:t>
            </a:r>
            <a:r>
              <a:rPr lang="en-US" altLang="ko-KR" dirty="0" err="1"/>
              <a:t>StackOverflow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32763-D629-4B5A-B520-67A925AE29FC}"/>
              </a:ext>
            </a:extLst>
          </p:cNvPr>
          <p:cNvSpPr txBox="1"/>
          <p:nvPr/>
        </p:nvSpPr>
        <p:spPr>
          <a:xfrm>
            <a:off x="709613" y="1988288"/>
            <a:ext cx="109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Please fill out!</a:t>
            </a:r>
          </a:p>
        </p:txBody>
      </p:sp>
    </p:spTree>
    <p:extLst>
      <p:ext uri="{BB962C8B-B14F-4D97-AF65-F5344CB8AC3E}">
        <p14:creationId xmlns:p14="http://schemas.microsoft.com/office/powerpoint/2010/main" val="51722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9613" y="365125"/>
            <a:ext cx="11482387" cy="1325563"/>
          </a:xfrm>
        </p:spPr>
        <p:txBody>
          <a:bodyPr/>
          <a:lstStyle/>
          <a:p>
            <a:r>
              <a:rPr lang="en-US" dirty="0"/>
              <a:t>Query and Reciprocal rank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18ABEE-0E7A-4B46-A91B-327D01E382AE}"/>
              </a:ext>
            </a:extLst>
          </p:cNvPr>
          <p:cNvSpPr txBox="1"/>
          <p:nvPr/>
        </p:nvSpPr>
        <p:spPr>
          <a:xfrm>
            <a:off x="6741043" y="1531085"/>
            <a:ext cx="48909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How to execute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Open ElasticSearch_query.py in IDE and execute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After execution, histogram and the reciprocal rank data will be displayed</a:t>
            </a:r>
          </a:p>
          <a:p>
            <a:endParaRPr lang="en-US" altLang="ko-KR" sz="2000" dirty="0"/>
          </a:p>
          <a:p>
            <a:r>
              <a:rPr lang="en-US" altLang="ko-KR" sz="2800" dirty="0"/>
              <a:t>Please make 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The </a:t>
            </a:r>
            <a:r>
              <a:rPr lang="en-US" altLang="ko-KR" sz="2000" dirty="0" err="1"/>
              <a:t>ElasticSearch</a:t>
            </a:r>
            <a:r>
              <a:rPr lang="en-US" altLang="ko-KR" sz="2000" dirty="0"/>
              <a:t> is accessible from the machine (13.82.107.120 port 9200)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ElasticSearch</a:t>
            </a:r>
            <a:r>
              <a:rPr lang="en-US" altLang="ko-KR" sz="2000" dirty="0"/>
              <a:t> library is installed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StackOverflow-entries.json</a:t>
            </a:r>
            <a:r>
              <a:rPr lang="en-US" altLang="ko-KR" sz="2000" dirty="0"/>
              <a:t> exists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4A7AEF9-E754-4444-86B8-F30BE5D7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523028"/>
            <a:ext cx="5912999" cy="37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74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2A467FE-6F50-074F-B654-36E3EAF61250}" vid="{04F66095-14F1-444A-B203-39EB832485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PowerPoint-Blue-wide</Template>
  <TotalTime>67</TotalTime>
  <Words>431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Custom Design</vt:lpstr>
      <vt:lpstr>Usage Tutorial</vt:lpstr>
      <vt:lpstr>Project introduction</vt:lpstr>
      <vt:lpstr>Implemented Structure</vt:lpstr>
      <vt:lpstr>Software Usage</vt:lpstr>
      <vt:lpstr>Crawl data from the Python reference</vt:lpstr>
      <vt:lpstr>Data import to the ElasticSearch</vt:lpstr>
      <vt:lpstr>Crawl data from the StackOverflow</vt:lpstr>
      <vt:lpstr>Query and Reciprocal rank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Kim Seungill</dc:creator>
  <cp:lastModifiedBy>Kim Seungill</cp:lastModifiedBy>
  <cp:revision>1</cp:revision>
  <dcterms:created xsi:type="dcterms:W3CDTF">2021-12-06T07:04:34Z</dcterms:created>
  <dcterms:modified xsi:type="dcterms:W3CDTF">2021-12-06T08:11:55Z</dcterms:modified>
</cp:coreProperties>
</file>