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2" r:id="rId11"/>
    <p:sldId id="271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B09B9-C2B7-4164-B56F-D0DB491B133B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C5301-8135-4DA0-94DC-BCD3BD4FD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5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5301-8135-4DA0-94DC-BCD3BD4FD28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85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emf"/><Relationship Id="rId4" Type="http://schemas.openxmlformats.org/officeDocument/2006/relationships/package" Target="../embeddings/_________Microsoft_Visio1.vsd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332657"/>
            <a:ext cx="8132440" cy="1656184"/>
          </a:xfrm>
        </p:spPr>
        <p:txBody>
          <a:bodyPr>
            <a:norm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Высший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Университета (ВКИ НГУ)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573016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Агеенков Е.В.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с.н.с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ИСИ СО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Андреев Д.А.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007а2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ctr"/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0"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/>
              <a:t/>
            </a:r>
            <a:br>
              <a:rPr lang="ru-RU" sz="2000" dirty="0"/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484784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"РЕЛЯЦИОННАЯ БАЗА ДАННЫХ" ИНФОРМАЦИОННОЙ СИСТЕМЫ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ИНТЕРПРЕТАЦИИ ДАННЫХ ЭЛЕКТРОМАГНИТНОГО ЗОНДИРОВАНИЯ ЗЕМНОЙ КОРЫ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 СТАНОВЛЕНИЯ ПОЛЯ В БЛИЖНЕЙ ЗОНЕ</a:t>
            </a:r>
          </a:p>
        </p:txBody>
      </p:sp>
    </p:spTree>
    <p:extLst>
      <p:ext uri="{BB962C8B-B14F-4D97-AF65-F5344CB8AC3E}">
        <p14:creationId xmlns:p14="http://schemas.microsoft.com/office/powerpoint/2010/main" val="4051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F1F1F"/>
                </a:solidFill>
                <a:latin typeface="Times New Roman"/>
              </a:rPr>
              <a:t> </a:t>
            </a:r>
            <a:r>
              <a:rPr lang="ru-RU" sz="3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экранов программы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8 из 14</a:t>
            </a:r>
            <a:endParaRPr lang="ru-RU" dirty="0"/>
          </a:p>
        </p:txBody>
      </p:sp>
      <p:pic>
        <p:nvPicPr>
          <p:cNvPr id="16386" name="Picture 2" descr="C:\Users\Пользователь\Desktop\Скрины\Ре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201622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Пользователь\Desktop\Скрины\Проверка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65104"/>
            <a:ext cx="1944216" cy="189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:\Users\Пользователь\Desktop\Скрины\Снимок123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784"/>
            <a:ext cx="172819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C:\Users\Пользователь\Desktop\Скрины\Снимок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13" y="4075906"/>
            <a:ext cx="169807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7" descr="C:\Users\Пользователь\Desktop\Скрины\редак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156026"/>
            <a:ext cx="1698079" cy="110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C:\Users\Пользователь\Desktop\Скрины\Снимок5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1" y="2672916"/>
            <a:ext cx="1698079" cy="107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3" name="Picture 9" descr="C:\Users\Пользователь\Desktop\Скрины\добавление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933056"/>
            <a:ext cx="1698079" cy="109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58610"/>
            <a:ext cx="1368152" cy="194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1340768"/>
            <a:ext cx="1698078" cy="111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411760" y="3210790"/>
            <a:ext cx="360040" cy="2902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139952" y="4365104"/>
            <a:ext cx="432048" cy="4051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300192" y="2958610"/>
            <a:ext cx="720081" cy="4703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300192" y="5562399"/>
            <a:ext cx="720079" cy="2902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1547664" y="3645024"/>
            <a:ext cx="0" cy="721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6300192" y="1991026"/>
            <a:ext cx="720081" cy="2858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6300192" y="4770280"/>
            <a:ext cx="7234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4139952" y="2812825"/>
            <a:ext cx="462161" cy="3979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9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F1F1F"/>
                </a:solidFill>
                <a:latin typeface="Times New Roman"/>
              </a:rPr>
              <a:t>Диаграмма классов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8 из 14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405905"/>
            <a:ext cx="770485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активности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10 из 14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3816424" cy="3538855"/>
          </a:xfrm>
          <a:prstGeom prst="rect">
            <a:avLst/>
          </a:prstGeom>
          <a:noFill/>
        </p:spPr>
      </p:pic>
      <p:pic>
        <p:nvPicPr>
          <p:cNvPr id="7" name="Рисунок 6" descr="Снимок567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12089"/>
            <a:ext cx="3816424" cy="3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-206262" y="530120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активности для экспорта геофизических данных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88024" y="5301207"/>
            <a:ext cx="3816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активности для создания отчёта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635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Прототип разрабатываемого приложения(1)</a:t>
            </a:r>
            <a:endParaRPr lang="ru-RU" dirty="0"/>
          </a:p>
        </p:txBody>
      </p:sp>
      <p:pic>
        <p:nvPicPr>
          <p:cNvPr id="10243" name="Picture 3" descr="C:\Users\Пользователь\Desktop\Скрины\Ре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1" y="1628800"/>
            <a:ext cx="4273599" cy="33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1"/>
            <a:ext cx="4104455" cy="33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60032" y="5229175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/>
                <a:ea typeface="Times New Roman"/>
              </a:rPr>
              <a:t>Проверка пароля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401" y="532461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/>
                <a:ea typeface="Times New Roman"/>
              </a:rPr>
              <a:t>Вход в систему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4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Прототип разрабатываемого </a:t>
            </a:r>
            <a:r>
              <a:rPr lang="ru-RU" dirty="0" smtClean="0"/>
              <a:t>приложения(2)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1838005"/>
            <a:ext cx="4352400" cy="3600000"/>
          </a:xfrm>
          <a:prstGeom prst="rect">
            <a:avLst/>
          </a:prstGeom>
        </p:spPr>
      </p:pic>
      <p:pic>
        <p:nvPicPr>
          <p:cNvPr id="7" name="image28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33441"/>
            <a:ext cx="4191372" cy="36045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5" y="558924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/>
                <a:ea typeface="Times New Roman"/>
              </a:rPr>
              <a:t>Окно просмотра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3490" y="5606355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/>
                <a:ea typeface="Times New Roman"/>
              </a:rPr>
              <a:t>Окно добавления клиента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3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514635"/>
              </p:ext>
            </p:extLst>
          </p:nvPr>
        </p:nvGraphicFramePr>
        <p:xfrm>
          <a:off x="1146968" y="1484784"/>
          <a:ext cx="6850063" cy="500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4" imgW="6850345" imgH="5006481" progId="Visio.Drawing.15">
                  <p:embed/>
                </p:oleObj>
              </mc:Choice>
              <mc:Fallback>
                <p:oleObj name="Visio" r:id="rId4" imgW="6850345" imgH="500648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6968" y="1484784"/>
                        <a:ext cx="6850063" cy="500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47675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программный модуль является универсальным инструментом для хранения данных электромагнитных исследований.</a:t>
            </a:r>
          </a:p>
          <a:p>
            <a:pPr marL="0" indent="447675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дипломной работы были достигнуты цели разработки и решены поставленные задачи.</a:t>
            </a:r>
          </a:p>
          <a:p>
            <a:pPr marL="0" indent="447675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ПМ представляет собой актуальное перспективное решение для хранения и обработки данных электромагнитных зондирований.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1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0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 работы заключается в создании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модуля  для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оптимизации хранения и управления данными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электромаг-нитных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зондирований ближней зоны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нужно выполнить следующие задачи: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предметную область методики ЗСБ;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особенности реляционных баз данных;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реляционную базу данных;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интерфейс для работы с базой 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 из 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предметной области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pPr marL="0" indent="447675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ЗСБ является важным инструментом Лаборатории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Геоэлектрики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ИНГГ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РАН для исследования геофизических объектов.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7675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7675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выпускной работы заключается в необходимости разработки программного модуля хранения данных для облегчения процесса хранения и поиска информации о исследованиях. Это позволит сократить время поиска нужной информации  и  сэкономить время и умственные затраты.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3 из 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9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программы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 из 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5 из 14</a:t>
            </a:r>
            <a:endParaRPr lang="ru-RU" dirty="0"/>
          </a:p>
        </p:txBody>
      </p:sp>
      <p:pic>
        <p:nvPicPr>
          <p:cNvPr id="7" name="image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1" y="1340768"/>
            <a:ext cx="8280920" cy="49685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160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средства и среды разработки ПС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C:\Users\Пользователь\Desktop\p1_2357287_62b804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54932"/>
            <a:ext cx="236877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62400"/>
            <a:ext cx="4176464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6 из 14</a:t>
            </a:r>
            <a:endParaRPr lang="ru-RU" dirty="0"/>
          </a:p>
        </p:txBody>
      </p:sp>
      <p:pic>
        <p:nvPicPr>
          <p:cNvPr id="1029" name="Picture 5" descr="C:\Users\Пользователь\Downloads\develop-wpf-and-xaml-program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4932"/>
            <a:ext cx="413156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Пользователь\Downloads\Рисунок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62400"/>
            <a:ext cx="413156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7 из 14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396044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396044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8024" y="5733256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/>
                <a:ea typeface="Times New Roman"/>
              </a:rPr>
              <a:t>Диаграмма последовательности удаления данных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67545" y="5722937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/>
                <a:ea typeface="Times New Roman"/>
              </a:rPr>
              <a:t>Диаграмма последовательности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ввода данных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latin typeface="Times New Roman"/>
              </a:rPr>
              <a:t>Схема базы данных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9 из 14</a:t>
            </a:r>
            <a:endParaRPr lang="ru-RU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63284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F1F1F"/>
                </a:solidFill>
                <a:latin typeface="Times New Roman"/>
              </a:rPr>
              <a:t> </a:t>
            </a:r>
            <a:r>
              <a:rPr lang="ru-RU" sz="3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экранов программы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8 из 14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2245" y="1628800"/>
            <a:ext cx="6239510" cy="4580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96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229</Words>
  <Application>Microsoft Office PowerPoint</Application>
  <PresentationFormat>Экран (4:3)</PresentationFormat>
  <Paragraphs>66</Paragraphs>
  <Slides>17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Тема Office</vt:lpstr>
      <vt:lpstr>Документ Microsoft Visio</vt:lpstr>
      <vt:lpstr>Высший колледж информатики Университета (ВКИ НГУ) КАФЕДРА ИНФОРМАТИКИ </vt:lpstr>
      <vt:lpstr>Цели и задачи ВКР</vt:lpstr>
      <vt:lpstr>Актуальность предметной области</vt:lpstr>
      <vt:lpstr>Аналоги программы</vt:lpstr>
      <vt:lpstr>Диаграмма вариантов</vt:lpstr>
      <vt:lpstr>Программные средства и среды разработки ПС</vt:lpstr>
      <vt:lpstr>Диаграмма последовательности </vt:lpstr>
      <vt:lpstr>Схема базы данных</vt:lpstr>
      <vt:lpstr> Структура экранов программы </vt:lpstr>
      <vt:lpstr> Структура экранов программы </vt:lpstr>
      <vt:lpstr>Диаграмма классов</vt:lpstr>
      <vt:lpstr>Диаграмма активности </vt:lpstr>
      <vt:lpstr>Прототип разрабатываемого приложения(1)</vt:lpstr>
      <vt:lpstr>Прототип разрабатываемого приложения(2)</vt:lpstr>
      <vt:lpstr>Диаграмма Развертывания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Федеральное государственное автономное образовательное учреждение высшего образования «Новосибирский национальный исследовательский государственный университет» (Новосибирский государственный университет, НГУ) Структурное подразделение Новосибирского государственного университета – Высший колледж информатики Университета (ВКИ НГУ) КАФЕДРА ИНФОРМАТИКИ </dc:title>
  <dc:creator>Пользователь</dc:creator>
  <cp:lastModifiedBy>Пользователь</cp:lastModifiedBy>
  <cp:revision>35</cp:revision>
  <dcterms:created xsi:type="dcterms:W3CDTF">2024-01-08T02:51:24Z</dcterms:created>
  <dcterms:modified xsi:type="dcterms:W3CDTF">2024-06-12T15:15:17Z</dcterms:modified>
</cp:coreProperties>
</file>