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4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13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94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74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06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682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62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17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58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57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12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06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21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19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9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5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20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4D8708-62D4-43F2-9726-5FA97EAA2581}" type="datetimeFigureOut">
              <a:rPr lang="es-ES" smtClean="0"/>
              <a:t>19/09/2013</a:t>
            </a:fld>
            <a:endParaRPr lang="es-E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EF171B6-DED6-47FB-95DA-5E9D094D1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60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P:\Mis%20Documentos\proyecto%20cruz%20roja.sw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dirty="0" smtClean="0"/>
              <a:t>Proyecto Cruz Roja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" dirty="0" smtClean="0"/>
              <a:t>Andrea benalcazar</a:t>
            </a:r>
          </a:p>
          <a:p>
            <a:r>
              <a:rPr lang="es-ES" dirty="0" smtClean="0"/>
              <a:t>P</a:t>
            </a:r>
            <a:r>
              <a:rPr lang="" dirty="0" smtClean="0"/>
              <a:t>aul manzano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 smtClean="0"/>
              <a:t>Pantallas Principales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4431" t="13845" r="17194" b="6108"/>
          <a:stretch/>
        </p:blipFill>
        <p:spPr bwMode="auto">
          <a:xfrm>
            <a:off x="2683378" y="2392821"/>
            <a:ext cx="6973369" cy="39737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84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 smtClean="0"/>
              <a:t>Pantallas del Juego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9544" t="10010" r="21156" b="11000"/>
          <a:stretch/>
        </p:blipFill>
        <p:spPr bwMode="auto">
          <a:xfrm>
            <a:off x="2638313" y="2384277"/>
            <a:ext cx="6445868" cy="4213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76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 smtClean="0"/>
              <a:t>Primeras pantallas realizadas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7997" t="13274" r="17251" b="7671"/>
          <a:stretch/>
        </p:blipFill>
        <p:spPr bwMode="auto">
          <a:xfrm>
            <a:off x="3499895" y="2397905"/>
            <a:ext cx="5524464" cy="4242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70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 smtClean="0"/>
              <a:t>Juego Avance</a:t>
            </a:r>
            <a:endParaRPr lang="es-ES" dirty="0"/>
          </a:p>
        </p:txBody>
      </p:sp>
      <p:sp>
        <p:nvSpPr>
          <p:cNvPr id="4" name="Cruz 3">
            <a:hlinkClick r:id="rId2" action="ppaction://hlinkfile"/>
          </p:cNvPr>
          <p:cNvSpPr/>
          <p:nvPr/>
        </p:nvSpPr>
        <p:spPr>
          <a:xfrm>
            <a:off x="4161802" y="2820113"/>
            <a:ext cx="3230310" cy="2871386"/>
          </a:xfrm>
          <a:prstGeom prst="plus">
            <a:avLst>
              <a:gd name="adj" fmla="val 336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18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Sala de reuniones Ion</vt:lpstr>
      <vt:lpstr>Proyecto Cruz Roja</vt:lpstr>
      <vt:lpstr>Pantallas Principales</vt:lpstr>
      <vt:lpstr>Pantallas del Juego</vt:lpstr>
      <vt:lpstr>Primeras pantallas realizadas</vt:lpstr>
      <vt:lpstr>Juego Avance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Cruz Roja</dc:title>
  <dc:creator>Andrea</dc:creator>
  <cp:lastModifiedBy>Andrea</cp:lastModifiedBy>
  <cp:revision>3</cp:revision>
  <dcterms:created xsi:type="dcterms:W3CDTF">2013-09-19T15:16:14Z</dcterms:created>
  <dcterms:modified xsi:type="dcterms:W3CDTF">2013-09-19T15:56:17Z</dcterms:modified>
</cp:coreProperties>
</file>