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201E-233E-9219-0DF8-35BAFBD19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FF752-961F-4D23-EAAF-978CBED2D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462C5-B283-2F46-5F51-7FE2076B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A5EB-E946-4471-B04E-9B09575D483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9F18E-F3BE-E668-BD5A-F7001355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F5D96-8064-1F75-7A6A-CE2744C5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782-E89C-46C0-AC88-A652E718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5ACB-81C4-6AC7-2E09-8B6327C5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7B71C-E5E5-76BD-DC7F-22D2D2B23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3A472-CC17-CA17-58BF-1697E920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A5EB-E946-4471-B04E-9B09575D483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437CE-5908-05F1-4BC4-4EC90362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890F9-5B5C-0907-3883-7BC1FDDF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782-E89C-46C0-AC88-A652E718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8DB67-1CDB-4C1B-9746-14F07A3EB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2B2EC-6D57-3585-42B4-18D4B9A1E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A75F-7485-1728-C1B6-D0660712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A5EB-E946-4471-B04E-9B09575D483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C779-A7A0-820D-E6A5-C2B94CBF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59A5-E675-7416-4F31-A7663CB7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782-E89C-46C0-AC88-A652E718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F962-BFC8-19CB-952C-6AD7F075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7F8F4-B4A4-6547-6228-0400BD63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E923-5EC4-4ABE-34D6-03DCDD92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A5EB-E946-4471-B04E-9B09575D483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CBAA9-2C97-767F-2E5E-522EC326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0C208-CD74-99EB-89E2-C67D9042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782-E89C-46C0-AC88-A652E718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482C-52F2-503B-8B5E-C094E4C7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E45F1-0FB7-FE7D-6BB2-49CAB90E0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195D7-C3CC-DFC1-97A3-CC10B913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A5EB-E946-4471-B04E-9B09575D483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DE8E6-76F3-AB6C-CC3D-2493F932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5654-4703-87C9-FA32-75E354B1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782-E89C-46C0-AC88-A652E718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9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7824-A2FC-75CB-AD1C-F24B0757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2E59-1956-41AB-6A13-33E278738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1BD36-E0BD-3057-3C90-35840B06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C1966-2AAB-C8B4-ECD8-DB4AA6DA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A5EB-E946-4471-B04E-9B09575D483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079C9-F677-2F2D-A853-ED768589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2EE17-30F4-3CE7-E369-EBAB9A3C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782-E89C-46C0-AC88-A652E718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0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3AE4-67E3-2EF1-38CB-134A8559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2BE88-C2D8-3D9C-5495-EEC5F98B3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1B703-70A6-8425-E412-6582C434D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C53E8-2B52-2970-0A27-FAEA811D3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0D721-0095-7010-0C43-C48AA62F3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F9B08-16F0-2BC7-2891-340F75B1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A5EB-E946-4471-B04E-9B09575D483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1D20E-6AF6-AB23-916A-E1B9A820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25134-2637-7780-9C10-2ED6E65A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782-E89C-46C0-AC88-A652E718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4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4F5B-3F8A-7826-E79B-879CFCD1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657F3-7636-9E29-5570-3CEC3C46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A5EB-E946-4471-B04E-9B09575D483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89B7E-C4D3-9052-87D6-CA52F5D5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7ED01-6834-F5DB-5364-AD8E25E9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782-E89C-46C0-AC88-A652E718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CAD62-AA4A-7499-3CF0-FE4AB61F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A5EB-E946-4471-B04E-9B09575D483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B57B1-F4C3-3A12-8C16-CE98D362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2EFF9-D115-0463-66BC-6121EFC8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782-E89C-46C0-AC88-A652E718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5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C082-E8E0-EB15-7020-758B9502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B7A6-1724-35D7-4939-8DD23D3EA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A425A-5BBD-B209-2822-EDC366D8E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0CF9E-F61D-01A3-B441-FCEEAAE1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A5EB-E946-4471-B04E-9B09575D483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EE177-DF90-9A21-3E5D-798DFB6A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B34EB-3E72-B8B2-11AE-489977B2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782-E89C-46C0-AC88-A652E718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9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3B38-34F8-C3B7-6019-BC84C0CD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834BD-9250-2B01-C671-1D82F1A77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24B64-38F2-FF12-DB32-30559C8CA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EECD9-6106-9FFF-BD04-0728E1DC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A5EB-E946-4471-B04E-9B09575D483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5FE1A-E45F-554F-C867-73229501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6981D-89F7-1132-1C59-AA53D7FB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782-E89C-46C0-AC88-A652E718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CC4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D3172-A2BD-396D-0CDC-9CFF639B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AA96A-B3D0-D7FC-F60C-AFC4BD4C3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34F7A-2274-7A51-043F-A74FBAA45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8A5EB-E946-4471-B04E-9B09575D483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5141E-7FB6-F10E-A832-0F8772C52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B1949-7296-E4D6-434F-59519D69F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63782-E89C-46C0-AC88-A652E7183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3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rgbClr val="FCC4F0"/>
            </a:gs>
            <a:gs pos="8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4A42-3C0E-7B80-28C9-7CB7566C6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BLANK SPACE APLIKACIJA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65DBA-D190-2309-E63D-4246AA260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3" y="3602038"/>
            <a:ext cx="10436352" cy="213359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Janski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prevrat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Jana </a:t>
            </a:r>
            <a:r>
              <a:rPr lang="en-US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Stanisavljevi</a:t>
            </a:r>
            <a:r>
              <a:rPr lang="sr-Latn-R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ć 0381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sr-Latn-R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2021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Andrija Tomi</a:t>
            </a:r>
            <a:r>
              <a:rPr lang="sr-Latn-R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ć 0489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sr-Latn-R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2021</a:t>
            </a:r>
          </a:p>
          <a:p>
            <a:r>
              <a:rPr lang="sr-Latn-R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Maša Nikolić 0439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sr-Latn-R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2021</a:t>
            </a:r>
          </a:p>
          <a:p>
            <a:r>
              <a:rPr lang="sr-Latn-R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Tamara Radojčić 0214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sr-Latn-R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2021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olorful background with musical notes&#10;&#10;Description automatically generated">
            <a:extLst>
              <a:ext uri="{FF2B5EF4-FFF2-40B4-BE49-F238E27FC236}">
                <a16:creationId xmlns:a16="http://schemas.microsoft.com/office/drawing/2014/main" id="{AF3D760F-755A-EF71-F5B7-0882D5C2D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201" y="69564"/>
            <a:ext cx="2105597" cy="210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93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EE71-F51A-78F9-1CC5-121715EF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FAZA 3: </a:t>
            </a:r>
            <a:r>
              <a:rPr lang="en-US" dirty="0" err="1"/>
              <a:t>Formalna</a:t>
            </a:r>
            <a:r>
              <a:rPr lang="en-US" dirty="0"/>
              <a:t> </a:t>
            </a:r>
            <a:r>
              <a:rPr lang="en-US" dirty="0" err="1"/>
              <a:t>inspekcija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6055-463A-CE87-3EC1-824EBA53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Andrija Tomi</a:t>
            </a:r>
            <a:r>
              <a:rPr lang="sr-Latn-RS" sz="2500" dirty="0"/>
              <a:t>ć 0489</a:t>
            </a:r>
            <a:r>
              <a:rPr lang="en-US" sz="2500" dirty="0"/>
              <a:t>/2021</a:t>
            </a:r>
          </a:p>
          <a:p>
            <a:pPr lvl="1"/>
            <a:r>
              <a:rPr lang="en-US" sz="2500" dirty="0" err="1"/>
              <a:t>SSU_Odjava</a:t>
            </a:r>
            <a:r>
              <a:rPr lang="en-US" sz="2500" dirty="0"/>
              <a:t> </a:t>
            </a:r>
            <a:r>
              <a:rPr lang="en-US" sz="2500" dirty="0" err="1"/>
              <a:t>sa</a:t>
            </a:r>
            <a:r>
              <a:rPr lang="en-US" sz="2500" dirty="0"/>
              <a:t> </a:t>
            </a:r>
            <a:r>
              <a:rPr lang="en-US" sz="2500" dirty="0" err="1"/>
              <a:t>korisnickog</a:t>
            </a:r>
            <a:r>
              <a:rPr lang="en-US" sz="2500" dirty="0"/>
              <a:t> </a:t>
            </a:r>
            <a:r>
              <a:rPr lang="en-US" sz="2500" dirty="0" err="1"/>
              <a:t>profila</a:t>
            </a:r>
            <a:endParaRPr lang="en-US" sz="2500" dirty="0"/>
          </a:p>
          <a:p>
            <a:pPr lvl="1"/>
            <a:r>
              <a:rPr lang="en-US" sz="2500" dirty="0" err="1"/>
              <a:t>SSU_Otvaranje</a:t>
            </a:r>
            <a:r>
              <a:rPr lang="en-US" sz="2500" dirty="0"/>
              <a:t> </a:t>
            </a:r>
            <a:r>
              <a:rPr lang="en-US" sz="2500" dirty="0" err="1"/>
              <a:t>novog</a:t>
            </a:r>
            <a:r>
              <a:rPr lang="en-US" sz="2500" dirty="0"/>
              <a:t> </a:t>
            </a:r>
            <a:r>
              <a:rPr lang="en-US" sz="2500" dirty="0" err="1"/>
              <a:t>korisnickog</a:t>
            </a:r>
            <a:r>
              <a:rPr lang="en-US" sz="2500" dirty="0"/>
              <a:t> </a:t>
            </a:r>
            <a:r>
              <a:rPr lang="en-US" sz="2500" dirty="0" err="1"/>
              <a:t>profila</a:t>
            </a:r>
            <a:endParaRPr lang="en-US" sz="2500" dirty="0"/>
          </a:p>
          <a:p>
            <a:pPr lvl="1"/>
            <a:r>
              <a:rPr lang="en-US" sz="2500" dirty="0" err="1"/>
              <a:t>SSU_Prijava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korisnicki</a:t>
            </a:r>
            <a:r>
              <a:rPr lang="en-US" sz="2500" dirty="0"/>
              <a:t> </a:t>
            </a:r>
            <a:r>
              <a:rPr lang="en-US" sz="2500" dirty="0" err="1"/>
              <a:t>profil</a:t>
            </a:r>
            <a:endParaRPr lang="en-US" sz="2500" dirty="0"/>
          </a:p>
          <a:p>
            <a:pPr lvl="1"/>
            <a:r>
              <a:rPr lang="en-US" sz="2500" dirty="0" err="1"/>
              <a:t>SSU_Prijava</a:t>
            </a:r>
            <a:r>
              <a:rPr lang="en-US" sz="2500" dirty="0"/>
              <a:t> </a:t>
            </a:r>
            <a:r>
              <a:rPr lang="en-US" sz="2500" dirty="0" err="1"/>
              <a:t>nepravilnosti</a:t>
            </a:r>
            <a:r>
              <a:rPr lang="en-US" sz="2500" dirty="0"/>
              <a:t> - </a:t>
            </a:r>
            <a:r>
              <a:rPr lang="en-US" sz="2500" dirty="0" err="1"/>
              <a:t>clanak</a:t>
            </a:r>
            <a:endParaRPr lang="en-US" sz="2500" dirty="0"/>
          </a:p>
          <a:p>
            <a:pPr lvl="1"/>
            <a:r>
              <a:rPr lang="en-US" sz="2500" dirty="0" err="1"/>
              <a:t>SSU_Prijava</a:t>
            </a:r>
            <a:r>
              <a:rPr lang="en-US" sz="2500" dirty="0"/>
              <a:t> </a:t>
            </a:r>
            <a:r>
              <a:rPr lang="en-US" sz="2500" dirty="0" err="1"/>
              <a:t>nepravilnosti</a:t>
            </a:r>
            <a:r>
              <a:rPr lang="en-US" sz="2500" dirty="0"/>
              <a:t> - </a:t>
            </a:r>
            <a:r>
              <a:rPr lang="en-US" sz="2500" dirty="0" err="1"/>
              <a:t>diskusija</a:t>
            </a:r>
            <a:endParaRPr lang="en-US" sz="2500" dirty="0"/>
          </a:p>
          <a:p>
            <a:pPr lvl="1"/>
            <a:r>
              <a:rPr lang="en-US" sz="2500" dirty="0" err="1"/>
              <a:t>SSU_Prijava</a:t>
            </a:r>
            <a:r>
              <a:rPr lang="en-US" sz="2500" dirty="0"/>
              <a:t> </a:t>
            </a:r>
            <a:r>
              <a:rPr lang="en-US" sz="2500" dirty="0" err="1"/>
              <a:t>nepravilnosti</a:t>
            </a:r>
            <a:r>
              <a:rPr lang="en-US" sz="2500" dirty="0"/>
              <a:t> - </a:t>
            </a:r>
            <a:r>
              <a:rPr lang="en-US" sz="2500" dirty="0" err="1"/>
              <a:t>fotografija</a:t>
            </a:r>
            <a:r>
              <a:rPr lang="en-US" sz="2500" dirty="0"/>
              <a:t> u </a:t>
            </a:r>
            <a:r>
              <a:rPr lang="en-US" sz="2500" dirty="0" err="1"/>
              <a:t>galeriji</a:t>
            </a:r>
            <a:endParaRPr lang="en-US" sz="2500" dirty="0"/>
          </a:p>
          <a:p>
            <a:pPr lvl="1"/>
            <a:r>
              <a:rPr lang="en-US" sz="2500" dirty="0" err="1"/>
              <a:t>SSU_Prijava</a:t>
            </a:r>
            <a:r>
              <a:rPr lang="en-US" sz="2500" dirty="0"/>
              <a:t> </a:t>
            </a:r>
            <a:r>
              <a:rPr lang="en-US" sz="2500" dirty="0" err="1"/>
              <a:t>nepravilnosti</a:t>
            </a:r>
            <a:r>
              <a:rPr lang="en-US" sz="2500" dirty="0"/>
              <a:t> - </a:t>
            </a:r>
            <a:r>
              <a:rPr lang="en-US" sz="2500" dirty="0" err="1"/>
              <a:t>komentar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5841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AC42-486F-68E2-AE66-128727A4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FAZA 3: </a:t>
            </a:r>
            <a:r>
              <a:rPr lang="en-US" dirty="0" err="1"/>
              <a:t>Formalna</a:t>
            </a:r>
            <a:r>
              <a:rPr lang="en-US" dirty="0"/>
              <a:t> </a:t>
            </a:r>
            <a:r>
              <a:rPr lang="en-US" dirty="0" err="1"/>
              <a:t>inspekcija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8DFA4-0050-5CAE-E17F-C0F021EE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Ma</a:t>
            </a:r>
            <a:r>
              <a:rPr lang="sr-Latn-RS" sz="2500" dirty="0"/>
              <a:t>ša Nikolić 0439</a:t>
            </a:r>
            <a:r>
              <a:rPr lang="en-US" sz="2500" dirty="0"/>
              <a:t>/2021</a:t>
            </a:r>
          </a:p>
          <a:p>
            <a:pPr lvl="1"/>
            <a:r>
              <a:rPr lang="en-US" sz="2500" dirty="0" err="1"/>
              <a:t>ssu_brisanje_diskusije</a:t>
            </a:r>
            <a:endParaRPr lang="en-US" sz="2500" dirty="0"/>
          </a:p>
          <a:p>
            <a:pPr lvl="1"/>
            <a:r>
              <a:rPr lang="en-US" sz="2500" dirty="0" err="1"/>
              <a:t>ssu_brisanje_komentara</a:t>
            </a:r>
            <a:endParaRPr lang="en-US" sz="2500" dirty="0"/>
          </a:p>
          <a:p>
            <a:pPr lvl="1"/>
            <a:r>
              <a:rPr lang="en-US" sz="2500" dirty="0" err="1"/>
              <a:t>ssu_brisanje_korisnickog_profila</a:t>
            </a:r>
            <a:endParaRPr lang="en-US" sz="2500" dirty="0"/>
          </a:p>
          <a:p>
            <a:pPr lvl="1"/>
            <a:r>
              <a:rPr lang="en-US" sz="2500" dirty="0" err="1"/>
              <a:t>ssu_kreiranje_clanaka</a:t>
            </a:r>
            <a:endParaRPr lang="en-US" sz="2500" dirty="0"/>
          </a:p>
          <a:p>
            <a:pPr lvl="1"/>
            <a:r>
              <a:rPr lang="en-US" sz="2500" dirty="0" err="1"/>
              <a:t>ssu_ocenjivanje_clanaka</a:t>
            </a:r>
            <a:endParaRPr lang="en-US" sz="2500" dirty="0"/>
          </a:p>
          <a:p>
            <a:pPr lvl="1"/>
            <a:r>
              <a:rPr lang="en-US" sz="2500" dirty="0" err="1"/>
              <a:t>ssu_otvaranje_profila_uredniku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36649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888A-C333-4CC2-D8E6-AB551AF6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FAZA 3: </a:t>
            </a:r>
            <a:r>
              <a:rPr lang="en-US" dirty="0" err="1"/>
              <a:t>Formalna</a:t>
            </a:r>
            <a:r>
              <a:rPr lang="en-US" dirty="0"/>
              <a:t> </a:t>
            </a:r>
            <a:r>
              <a:rPr lang="en-US" dirty="0" err="1"/>
              <a:t>inspekcija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FE45-FA4B-3E14-0075-6E9305B5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Izve</a:t>
            </a:r>
            <a:r>
              <a:rPr lang="sr-Latn-RS" dirty="0"/>
              <a:t>štaj o defektima je radila Maša Nikolić</a:t>
            </a:r>
          </a:p>
          <a:p>
            <a:r>
              <a:rPr lang="sr-Latn-RS" dirty="0"/>
              <a:t>Izveštaj sa FR sastanka je radila Tamara Radojčić</a:t>
            </a:r>
            <a:endParaRPr lang="en-US" dirty="0"/>
          </a:p>
          <a:p>
            <a:r>
              <a:rPr lang="en-US" dirty="0"/>
              <a:t>Moderator : Ma</a:t>
            </a:r>
            <a:r>
              <a:rPr lang="sr-Latn-RS" dirty="0"/>
              <a:t>ša Nikolić</a:t>
            </a:r>
          </a:p>
          <a:p>
            <a:r>
              <a:rPr lang="sr-Latn-RS" dirty="0"/>
              <a:t>Zapisničar </a:t>
            </a:r>
            <a:r>
              <a:rPr lang="en-US" dirty="0"/>
              <a:t>: </a:t>
            </a:r>
            <a:r>
              <a:rPr lang="sr-Latn-RS" dirty="0"/>
              <a:t>Tamara Radojčić</a:t>
            </a:r>
          </a:p>
          <a:p>
            <a:r>
              <a:rPr lang="sr-Latn-RS" dirty="0"/>
              <a:t>Inspektori </a:t>
            </a:r>
            <a:r>
              <a:rPr lang="en-US" dirty="0"/>
              <a:t>: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sr-Latn-RS" dirty="0"/>
              <a:t>članovi tima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33DA-AFC0-79F8-8205-B78A0D9E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4</a:t>
            </a:r>
            <a:r>
              <a:rPr lang="en-US" dirty="0"/>
              <a:t>: </a:t>
            </a:r>
            <a:r>
              <a:rPr lang="en-US" dirty="0" err="1"/>
              <a:t>Modelovanje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6FD71602-B943-70E8-AFD5-1AA31F8B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11" y="1789049"/>
            <a:ext cx="5295378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65E40B-0227-EB1F-B9AC-82711C77747C}"/>
              </a:ext>
            </a:extLst>
          </p:cNvPr>
          <p:cNvSpPr txBox="1"/>
          <p:nvPr/>
        </p:nvSpPr>
        <p:spPr>
          <a:xfrm>
            <a:off x="4696968" y="6238748"/>
            <a:ext cx="30845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500" dirty="0"/>
              <a:t>Dijagram IE notacije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7873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1614-359E-DE65-E8E2-64B544C2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4</a:t>
            </a:r>
            <a:r>
              <a:rPr lang="en-US" dirty="0"/>
              <a:t>: </a:t>
            </a:r>
            <a:r>
              <a:rPr lang="en-US" dirty="0" err="1"/>
              <a:t>Modelovanje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49DF-343E-0F2E-DC5B-E2BB1569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sz="2500" dirty="0" err="1"/>
              <a:t>Šema</a:t>
            </a:r>
            <a:r>
              <a:rPr lang="en-US" sz="2500" dirty="0"/>
              <a:t> </a:t>
            </a:r>
            <a:r>
              <a:rPr lang="en-US" sz="2500" dirty="0" err="1"/>
              <a:t>relacione</a:t>
            </a:r>
            <a:r>
              <a:rPr lang="en-US" sz="2500" dirty="0"/>
              <a:t> </a:t>
            </a:r>
            <a:r>
              <a:rPr lang="en-US" sz="2500" dirty="0" err="1"/>
              <a:t>baze</a:t>
            </a:r>
            <a:r>
              <a:rPr lang="en-US" sz="2500" dirty="0"/>
              <a:t> </a:t>
            </a:r>
            <a:r>
              <a:rPr lang="en-US" sz="2500" dirty="0" err="1"/>
              <a:t>podataka</a:t>
            </a:r>
            <a:r>
              <a:rPr lang="en-US" sz="2500" dirty="0"/>
              <a:t> </a:t>
            </a:r>
          </a:p>
          <a:p>
            <a:r>
              <a:rPr lang="en-US" sz="2500" dirty="0" err="1"/>
              <a:t>korisnik</a:t>
            </a:r>
            <a:r>
              <a:rPr lang="en-US" sz="2500" dirty="0"/>
              <a:t> (id, </a:t>
            </a:r>
            <a:r>
              <a:rPr lang="en-US" sz="2500" dirty="0" err="1"/>
              <a:t>korisnicko_ime</a:t>
            </a:r>
            <a:r>
              <a:rPr lang="en-US" sz="2500" dirty="0"/>
              <a:t>, </a:t>
            </a:r>
            <a:r>
              <a:rPr lang="en-US" sz="2500" dirty="0" err="1"/>
              <a:t>sifra</a:t>
            </a:r>
            <a:r>
              <a:rPr lang="en-US" sz="2500" dirty="0"/>
              <a:t>, </a:t>
            </a:r>
            <a:r>
              <a:rPr lang="en-US" sz="2500" dirty="0" err="1"/>
              <a:t>ime</a:t>
            </a:r>
            <a:r>
              <a:rPr lang="en-US" sz="2500" dirty="0"/>
              <a:t>, </a:t>
            </a:r>
            <a:r>
              <a:rPr lang="en-US" sz="2500" dirty="0" err="1"/>
              <a:t>prezime</a:t>
            </a:r>
            <a:r>
              <a:rPr lang="en-US" sz="2500" dirty="0"/>
              <a:t>, </a:t>
            </a:r>
            <a:r>
              <a:rPr lang="en-US" sz="2500" dirty="0" err="1"/>
              <a:t>rang_poeni</a:t>
            </a:r>
            <a:r>
              <a:rPr lang="en-US" sz="2500" dirty="0"/>
              <a:t>, </a:t>
            </a:r>
            <a:r>
              <a:rPr lang="en-US" sz="2500" dirty="0" err="1"/>
              <a:t>licni_poeni</a:t>
            </a:r>
            <a:r>
              <a:rPr lang="en-US" sz="2500" dirty="0"/>
              <a:t>, tip, </a:t>
            </a:r>
            <a:r>
              <a:rPr lang="en-US" sz="2500" dirty="0" err="1"/>
              <a:t>poslednja_aktivnost</a:t>
            </a:r>
            <a:r>
              <a:rPr lang="en-US" sz="2500" dirty="0"/>
              <a:t>) </a:t>
            </a:r>
          </a:p>
          <a:p>
            <a:r>
              <a:rPr lang="en-US" sz="2500" dirty="0" err="1"/>
              <a:t>zanr</a:t>
            </a:r>
            <a:r>
              <a:rPr lang="en-US" sz="2500" dirty="0"/>
              <a:t> (id, </a:t>
            </a:r>
            <a:r>
              <a:rPr lang="en-US" sz="2500" dirty="0" err="1"/>
              <a:t>naziv</a:t>
            </a:r>
            <a:r>
              <a:rPr lang="en-US" sz="2500" dirty="0"/>
              <a:t>) </a:t>
            </a:r>
          </a:p>
          <a:p>
            <a:r>
              <a:rPr lang="en-US" sz="2500" dirty="0" err="1"/>
              <a:t>izvodjac</a:t>
            </a:r>
            <a:r>
              <a:rPr lang="en-US" sz="2500" dirty="0"/>
              <a:t> (id, </a:t>
            </a:r>
            <a:r>
              <a:rPr lang="en-US" sz="2500" dirty="0" err="1"/>
              <a:t>ime</a:t>
            </a:r>
            <a:r>
              <a:rPr lang="en-US" sz="2500" dirty="0"/>
              <a:t>, </a:t>
            </a:r>
            <a:r>
              <a:rPr lang="en-US" sz="2500" dirty="0" err="1"/>
              <a:t>zan_id</a:t>
            </a:r>
            <a:r>
              <a:rPr lang="en-US" sz="2500" dirty="0"/>
              <a:t>) </a:t>
            </a:r>
          </a:p>
          <a:p>
            <a:r>
              <a:rPr lang="en-US" sz="2500" dirty="0" err="1"/>
              <a:t>pesma</a:t>
            </a:r>
            <a:r>
              <a:rPr lang="en-US" sz="2500" dirty="0"/>
              <a:t> (id, </a:t>
            </a:r>
            <a:r>
              <a:rPr lang="en-US" sz="2500" dirty="0" err="1"/>
              <a:t>naziv</a:t>
            </a:r>
            <a:r>
              <a:rPr lang="en-US" sz="2500" dirty="0"/>
              <a:t>, </a:t>
            </a:r>
            <a:r>
              <a:rPr lang="en-US" sz="2500" dirty="0" err="1"/>
              <a:t>izv_id</a:t>
            </a:r>
            <a:r>
              <a:rPr lang="en-US" sz="2500" dirty="0"/>
              <a:t>) </a:t>
            </a:r>
          </a:p>
          <a:p>
            <a:r>
              <a:rPr lang="en-US" sz="2500" dirty="0" err="1"/>
              <a:t>stihovi</a:t>
            </a:r>
            <a:r>
              <a:rPr lang="en-US" sz="2500" dirty="0"/>
              <a:t> (id, </a:t>
            </a:r>
            <a:r>
              <a:rPr lang="en-US" sz="2500" dirty="0" err="1"/>
              <a:t>nivo</a:t>
            </a:r>
            <a:r>
              <a:rPr lang="en-US" sz="2500" dirty="0"/>
              <a:t>, </a:t>
            </a:r>
            <a:r>
              <a:rPr lang="en-US" sz="2500" dirty="0" err="1"/>
              <a:t>pes_id</a:t>
            </a:r>
            <a:r>
              <a:rPr lang="en-US" sz="2500" dirty="0"/>
              <a:t>, </a:t>
            </a:r>
            <a:r>
              <a:rPr lang="en-US" sz="2500" dirty="0" err="1"/>
              <a:t>poznat_tekst</a:t>
            </a:r>
            <a:r>
              <a:rPr lang="en-US" sz="2500" dirty="0"/>
              <a:t>, </a:t>
            </a:r>
            <a:r>
              <a:rPr lang="en-US" sz="2500" dirty="0" err="1"/>
              <a:t>nepoznat_tekst</a:t>
            </a:r>
            <a:r>
              <a:rPr lang="en-US" sz="2500" dirty="0"/>
              <a:t>, </a:t>
            </a:r>
            <a:r>
              <a:rPr lang="en-US" sz="2500" dirty="0" err="1"/>
              <a:t>zvuk</a:t>
            </a:r>
            <a:r>
              <a:rPr lang="en-US" sz="2500" dirty="0"/>
              <a:t>) </a:t>
            </a:r>
          </a:p>
          <a:p>
            <a:r>
              <a:rPr lang="en-US" sz="2500" dirty="0"/>
              <a:t>soba (id, kor_1_id, kor_2_id, poeni_1, poeni_2, poeni_runde_1, poeni_runde_2, </a:t>
            </a:r>
            <a:r>
              <a:rPr lang="en-US" sz="2500" dirty="0" err="1"/>
              <a:t>stihovi</a:t>
            </a:r>
            <a:r>
              <a:rPr lang="en-US" sz="2500" dirty="0"/>
              <a:t>) </a:t>
            </a:r>
          </a:p>
          <a:p>
            <a:r>
              <a:rPr lang="en-US" sz="2500" dirty="0" err="1"/>
              <a:t>predlaze_izvodjaca</a:t>
            </a:r>
            <a:r>
              <a:rPr lang="en-US" sz="2500" dirty="0"/>
              <a:t> (id, </a:t>
            </a:r>
            <a:r>
              <a:rPr lang="en-US" sz="2500" dirty="0" err="1"/>
              <a:t>ime_izvodjaca</a:t>
            </a:r>
            <a:r>
              <a:rPr lang="en-US" sz="2500" dirty="0"/>
              <a:t>, </a:t>
            </a:r>
            <a:r>
              <a:rPr lang="en-US" sz="2500" dirty="0" err="1"/>
              <a:t>kor_id</a:t>
            </a:r>
            <a:r>
              <a:rPr lang="en-US" sz="2500" dirty="0"/>
              <a:t>, </a:t>
            </a:r>
            <a:r>
              <a:rPr lang="en-US" sz="2500" dirty="0" err="1"/>
              <a:t>zan_id</a:t>
            </a:r>
            <a:r>
              <a:rPr lang="en-US" sz="2500" dirty="0"/>
              <a:t>) </a:t>
            </a:r>
          </a:p>
          <a:p>
            <a:r>
              <a:rPr lang="en-US" sz="2500" dirty="0" err="1"/>
              <a:t>predlaze_pesmu</a:t>
            </a:r>
            <a:r>
              <a:rPr lang="en-US" sz="2500" dirty="0"/>
              <a:t> (id, </a:t>
            </a:r>
            <a:r>
              <a:rPr lang="en-US" sz="2500" dirty="0" err="1"/>
              <a:t>naziv_pesme</a:t>
            </a:r>
            <a:r>
              <a:rPr lang="en-US" sz="2500" dirty="0"/>
              <a:t>, </a:t>
            </a:r>
            <a:r>
              <a:rPr lang="en-US" sz="2500" dirty="0" err="1"/>
              <a:t>kor_id</a:t>
            </a:r>
            <a:r>
              <a:rPr lang="en-US" sz="2500" dirty="0"/>
              <a:t>, </a:t>
            </a:r>
            <a:r>
              <a:rPr lang="en-US" sz="2500" dirty="0" err="1"/>
              <a:t>izv_id</a:t>
            </a:r>
            <a:r>
              <a:rPr lang="en-US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213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9FBF-9520-4DF3-E973-88F13A81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FAZA 4: </a:t>
            </a:r>
            <a:r>
              <a:rPr lang="en-US" dirty="0" err="1"/>
              <a:t>Modelovanje</a:t>
            </a:r>
            <a:r>
              <a:rPr lang="en-US" dirty="0"/>
              <a:t> </a:t>
            </a:r>
            <a:r>
              <a:rPr lang="en-US" dirty="0" err="1"/>
              <a:t>baze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E6073-0088-1ECC-108A-FCEDC79E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Specifikacije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je </a:t>
            </a:r>
            <a:r>
              <a:rPr lang="en-US" dirty="0" err="1"/>
              <a:t>pisala</a:t>
            </a:r>
            <a:r>
              <a:rPr lang="en-US" dirty="0"/>
              <a:t> Jana </a:t>
            </a:r>
            <a:r>
              <a:rPr lang="sr-Latn-RS" dirty="0"/>
              <a:t>Stanisavljević</a:t>
            </a:r>
          </a:p>
          <a:p>
            <a:r>
              <a:rPr lang="sr-Latn-RS" dirty="0"/>
              <a:t>Podatke je unosila Maša Nikolić</a:t>
            </a:r>
          </a:p>
          <a:p>
            <a:r>
              <a:rPr lang="sr-Latn-RS" dirty="0"/>
              <a:t>Sečenje audio snimaka su radili Andrija Tomić, Maša Nikolić i Tamara Radojčić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35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3CC7-CAE5-B1F3-E3C9-BFB3F88F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5</a:t>
            </a:r>
            <a:r>
              <a:rPr lang="en-US" dirty="0"/>
              <a:t>: </a:t>
            </a:r>
            <a:r>
              <a:rPr lang="en-US" dirty="0" err="1"/>
              <a:t>Implementacija</a:t>
            </a:r>
            <a:r>
              <a:rPr lang="sr-Latn-RS" dirty="0"/>
              <a:t> veb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E4B08-C0DC-7C75-A412-5352E630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Jana </a:t>
            </a:r>
            <a:r>
              <a:rPr lang="en-US" dirty="0" err="1"/>
              <a:t>Stanisavljevi</a:t>
            </a:r>
            <a:r>
              <a:rPr lang="sr-Latn-RS" dirty="0"/>
              <a:t>ć 0381/2021</a:t>
            </a:r>
            <a:endParaRPr lang="en-US" dirty="0"/>
          </a:p>
          <a:p>
            <a:pPr lvl="1"/>
            <a:r>
              <a:rPr lang="en-US" dirty="0"/>
              <a:t>Duel</a:t>
            </a:r>
          </a:p>
          <a:p>
            <a:pPr lvl="1"/>
            <a:r>
              <a:rPr lang="en-US" dirty="0" err="1"/>
              <a:t>Modelovanje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u </a:t>
            </a:r>
            <a:r>
              <a:rPr lang="en-US" dirty="0" err="1"/>
              <a:t>Djangu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Tamara </a:t>
            </a:r>
            <a:r>
              <a:rPr lang="en-US" dirty="0" err="1"/>
              <a:t>Radoj</a:t>
            </a:r>
            <a:r>
              <a:rPr lang="sr-Latn-RS" dirty="0"/>
              <a:t>čić 0214/2021</a:t>
            </a:r>
            <a:endParaRPr lang="en-US" dirty="0"/>
          </a:p>
          <a:p>
            <a:pPr lvl="1"/>
            <a:r>
              <a:rPr lang="en-US" dirty="0" err="1"/>
              <a:t>Registrovanje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pPr lvl="1"/>
            <a:r>
              <a:rPr lang="en-US" dirty="0" err="1"/>
              <a:t>Autorizacija</a:t>
            </a:r>
            <a:r>
              <a:rPr lang="en-US" dirty="0"/>
              <a:t> </a:t>
            </a:r>
            <a:r>
              <a:rPr lang="en-US" dirty="0" err="1"/>
              <a:t>registrovanih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pPr lvl="1"/>
            <a:r>
              <a:rPr lang="en-US" dirty="0" err="1"/>
              <a:t>Autorizacija</a:t>
            </a:r>
            <a:r>
              <a:rPr lang="en-US" dirty="0"/>
              <a:t> </a:t>
            </a:r>
            <a:r>
              <a:rPr lang="en-US" dirty="0" err="1"/>
              <a:t>administratora</a:t>
            </a:r>
            <a:endParaRPr lang="en-US" dirty="0"/>
          </a:p>
          <a:p>
            <a:pPr lvl="1"/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profila</a:t>
            </a:r>
            <a:endParaRPr lang="en-US" dirty="0"/>
          </a:p>
          <a:p>
            <a:pPr lvl="1"/>
            <a:r>
              <a:rPr lang="en-US" dirty="0" err="1"/>
              <a:t>Pregled</a:t>
            </a:r>
            <a:r>
              <a:rPr lang="en-US" dirty="0"/>
              <a:t> rang </a:t>
            </a:r>
            <a:r>
              <a:rPr lang="en-US" dirty="0" err="1"/>
              <a:t>liste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72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72BB-ECBE-A81B-A5C9-E68D749F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5</a:t>
            </a:r>
            <a:r>
              <a:rPr lang="en-US" dirty="0"/>
              <a:t>: </a:t>
            </a:r>
            <a:r>
              <a:rPr lang="en-US" dirty="0" err="1"/>
              <a:t>Implementacija</a:t>
            </a:r>
            <a:r>
              <a:rPr lang="sr-Latn-RS" dirty="0"/>
              <a:t> veb 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1572-5FF8-FD32-DE20-E9803E230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Andrija Tomi</a:t>
            </a:r>
            <a:r>
              <a:rPr lang="sr-Latn-RS" dirty="0"/>
              <a:t>ć 0489/2021</a:t>
            </a:r>
            <a:endParaRPr lang="en-US" dirty="0"/>
          </a:p>
          <a:p>
            <a:pPr lvl="1"/>
            <a:r>
              <a:rPr lang="sr-Latn-RS" dirty="0"/>
              <a:t>Igra sam protiv sebe</a:t>
            </a:r>
            <a:endParaRPr lang="en-US" dirty="0"/>
          </a:p>
          <a:p>
            <a:pPr lvl="1"/>
            <a:r>
              <a:rPr lang="sr-Latn-RS" dirty="0"/>
              <a:t>Uklanjanje registrovanih korisnika</a:t>
            </a:r>
          </a:p>
          <a:p>
            <a:pPr lvl="1"/>
            <a:r>
              <a:rPr lang="sr-Latn-RS" dirty="0"/>
              <a:t>Uklanjanje žanrova, i</a:t>
            </a:r>
            <a:r>
              <a:rPr lang="en-US" dirty="0" err="1"/>
              <a:t>zvo</a:t>
            </a:r>
            <a:r>
              <a:rPr lang="sr-Latn-RS" dirty="0"/>
              <a:t>đača, pesama</a:t>
            </a:r>
            <a:endParaRPr lang="en-US" dirty="0"/>
          </a:p>
          <a:p>
            <a:pPr lvl="1"/>
            <a:endParaRPr lang="en-US" dirty="0"/>
          </a:p>
          <a:p>
            <a:r>
              <a:rPr lang="sr-Latn-RS" dirty="0"/>
              <a:t>Maša Nikolić 0439/2021</a:t>
            </a:r>
            <a:endParaRPr lang="en-US" dirty="0"/>
          </a:p>
          <a:p>
            <a:pPr lvl="1"/>
            <a:r>
              <a:rPr lang="sr-Latn-RS" dirty="0"/>
              <a:t>Predlaganje izvođača i pesama</a:t>
            </a:r>
          </a:p>
          <a:p>
            <a:pPr lvl="1"/>
            <a:r>
              <a:rPr lang="sr-Latn-RS" dirty="0"/>
              <a:t>Prihvatanje</a:t>
            </a:r>
            <a:r>
              <a:rPr lang="en-US" dirty="0"/>
              <a:t>/</a:t>
            </a:r>
            <a:r>
              <a:rPr lang="en-US" dirty="0" err="1"/>
              <a:t>odbijanje</a:t>
            </a:r>
            <a:r>
              <a:rPr lang="sr-Latn-RS" dirty="0"/>
              <a:t> predloga</a:t>
            </a:r>
            <a:r>
              <a:rPr lang="en-US" dirty="0"/>
              <a:t> </a:t>
            </a:r>
            <a:r>
              <a:rPr lang="en-US" dirty="0" err="1"/>
              <a:t>izvo</a:t>
            </a:r>
            <a:r>
              <a:rPr lang="sr-Latn-RS" dirty="0"/>
              <a:t>đača i pesama</a:t>
            </a:r>
          </a:p>
          <a:p>
            <a:pPr lvl="1"/>
            <a:r>
              <a:rPr lang="sr-Latn-RS" dirty="0"/>
              <a:t>Dodavanje žanrova, izvođača, pesama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1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E2ED-8B71-E193-3B96-A69A120C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6</a:t>
            </a:r>
            <a:r>
              <a:rPr lang="en-US" dirty="0"/>
              <a:t>: </a:t>
            </a:r>
            <a:r>
              <a:rPr lang="en-US" dirty="0" err="1"/>
              <a:t>Modelovanje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9DEB-A810-2DD2-C7BA-D9107A2E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/>
              <a:t>Dijagram</a:t>
            </a:r>
            <a:r>
              <a:rPr lang="en-US" sz="2500" dirty="0"/>
              <a:t> </a:t>
            </a:r>
            <a:r>
              <a:rPr lang="en-US" sz="2500" dirty="0" err="1"/>
              <a:t>klase</a:t>
            </a:r>
            <a:r>
              <a:rPr lang="en-US" sz="2500" dirty="0"/>
              <a:t> je </a:t>
            </a:r>
            <a:r>
              <a:rPr lang="en-US" sz="2500" dirty="0" err="1"/>
              <a:t>radila</a:t>
            </a:r>
            <a:r>
              <a:rPr lang="en-US" sz="2500" dirty="0"/>
              <a:t> Jana </a:t>
            </a:r>
            <a:r>
              <a:rPr lang="en-US" sz="2500" dirty="0" err="1"/>
              <a:t>Stanisavljevi</a:t>
            </a:r>
            <a:r>
              <a:rPr lang="sr-Latn-RS" sz="2500" dirty="0"/>
              <a:t>ć</a:t>
            </a:r>
            <a:endParaRPr lang="en-US" sz="2500" dirty="0"/>
          </a:p>
          <a:p>
            <a:r>
              <a:rPr lang="en-US" sz="2500" dirty="0" err="1"/>
              <a:t>Dijagram</a:t>
            </a:r>
            <a:r>
              <a:rPr lang="en-US" sz="2500" dirty="0"/>
              <a:t> </a:t>
            </a:r>
            <a:r>
              <a:rPr lang="en-US" sz="2500" dirty="0" err="1"/>
              <a:t>slu</a:t>
            </a:r>
            <a:r>
              <a:rPr lang="sr-Latn-RS" sz="2500" dirty="0"/>
              <a:t>čajeva korišćenja je radila Jana Stanisavljević</a:t>
            </a:r>
          </a:p>
          <a:p>
            <a:endParaRPr lang="sr-Latn-RS" sz="2500" dirty="0"/>
          </a:p>
          <a:p>
            <a:r>
              <a:rPr lang="sr-Latn-RS" sz="2500" dirty="0"/>
              <a:t>Dijagrami sekvence</a:t>
            </a:r>
            <a:r>
              <a:rPr lang="en-US" sz="2500" dirty="0"/>
              <a:t>:</a:t>
            </a:r>
            <a:endParaRPr lang="sr-Latn-RS" sz="2500" dirty="0"/>
          </a:p>
          <a:p>
            <a:r>
              <a:rPr lang="en-US" sz="2500" dirty="0"/>
              <a:t>,,</a:t>
            </a:r>
            <a:r>
              <a:rPr lang="sr-Latn-RS" sz="2500" dirty="0"/>
              <a:t>Logovanje korisnika </a:t>
            </a:r>
            <a:r>
              <a:rPr lang="en-US" sz="2500" dirty="0"/>
              <a:t>– </a:t>
            </a:r>
            <a:r>
              <a:rPr lang="en-US" sz="2500" dirty="0" err="1"/>
              <a:t>realizacija</a:t>
            </a:r>
            <a:r>
              <a:rPr lang="en-US" sz="2500" dirty="0"/>
              <a:t>’’ je </a:t>
            </a:r>
            <a:r>
              <a:rPr lang="en-US" sz="2500" dirty="0" err="1"/>
              <a:t>radila</a:t>
            </a:r>
            <a:r>
              <a:rPr lang="en-US" sz="2500" dirty="0"/>
              <a:t> Tamara </a:t>
            </a:r>
            <a:r>
              <a:rPr lang="sr-Latn-RS" sz="2500" dirty="0"/>
              <a:t>R</a:t>
            </a:r>
            <a:r>
              <a:rPr lang="en-US" sz="2500" dirty="0" err="1"/>
              <a:t>adoj</a:t>
            </a:r>
            <a:r>
              <a:rPr lang="sr-Latn-RS" sz="2500" dirty="0"/>
              <a:t>čić</a:t>
            </a:r>
          </a:p>
          <a:p>
            <a:r>
              <a:rPr lang="sr-Latn-RS" sz="2500" dirty="0"/>
              <a:t>,,Uklanjanje korisnika </a:t>
            </a:r>
            <a:r>
              <a:rPr lang="en-US" sz="2500" dirty="0"/>
              <a:t>– </a:t>
            </a:r>
            <a:r>
              <a:rPr lang="en-US" sz="2500" dirty="0" err="1"/>
              <a:t>realizacija</a:t>
            </a:r>
            <a:r>
              <a:rPr lang="en-US" sz="2500" dirty="0"/>
              <a:t>’’ je radio Andrija</a:t>
            </a:r>
            <a:r>
              <a:rPr lang="sr-Latn-RS" sz="2500" dirty="0"/>
              <a:t> Tomić</a:t>
            </a:r>
          </a:p>
          <a:p>
            <a:r>
              <a:rPr lang="en-US" sz="2500" dirty="0"/>
              <a:t>,,</a:t>
            </a:r>
            <a:r>
              <a:rPr lang="sr-Latn-RS" sz="2500" dirty="0"/>
              <a:t>Dodavanje pesama </a:t>
            </a:r>
            <a:r>
              <a:rPr lang="en-US" sz="2500" dirty="0"/>
              <a:t>- </a:t>
            </a:r>
            <a:r>
              <a:rPr lang="en-US" sz="2500" dirty="0" err="1"/>
              <a:t>realizacija</a:t>
            </a:r>
            <a:r>
              <a:rPr lang="en-US" sz="2500" dirty="0"/>
              <a:t>’’ je </a:t>
            </a:r>
            <a:r>
              <a:rPr lang="en-US" sz="2500" dirty="0" err="1"/>
              <a:t>radila</a:t>
            </a:r>
            <a:r>
              <a:rPr lang="en-US" sz="2500" dirty="0"/>
              <a:t> Ma</a:t>
            </a:r>
            <a:r>
              <a:rPr lang="sr-Latn-RS" sz="2500" dirty="0"/>
              <a:t>ša Nikolić</a:t>
            </a:r>
            <a:endParaRPr lang="en-US" sz="2500" dirty="0"/>
          </a:p>
          <a:p>
            <a:r>
              <a:rPr lang="en-US" sz="2500" dirty="0"/>
              <a:t>,,</a:t>
            </a:r>
            <a:r>
              <a:rPr lang="en-US" sz="2500" dirty="0" err="1"/>
              <a:t>Prihvatanje</a:t>
            </a:r>
            <a:r>
              <a:rPr lang="en-US" sz="2500" dirty="0"/>
              <a:t> </a:t>
            </a:r>
            <a:r>
              <a:rPr lang="en-US" sz="2500" dirty="0" err="1"/>
              <a:t>predloga</a:t>
            </a:r>
            <a:r>
              <a:rPr lang="en-US" sz="2500" dirty="0"/>
              <a:t> </a:t>
            </a:r>
            <a:r>
              <a:rPr lang="en-US" sz="2500" dirty="0" err="1"/>
              <a:t>pesama</a:t>
            </a:r>
            <a:r>
              <a:rPr lang="en-US" sz="2500" dirty="0"/>
              <a:t>’’ - </a:t>
            </a:r>
            <a:r>
              <a:rPr lang="en-US" sz="2500" dirty="0" err="1"/>
              <a:t>realizacija</a:t>
            </a:r>
            <a:r>
              <a:rPr lang="en-US" sz="2500" dirty="0"/>
              <a:t> je </a:t>
            </a:r>
            <a:r>
              <a:rPr lang="en-US" sz="2500" dirty="0" err="1"/>
              <a:t>radila</a:t>
            </a:r>
            <a:r>
              <a:rPr lang="en-US" sz="2500" dirty="0"/>
              <a:t> Jana </a:t>
            </a:r>
            <a:r>
              <a:rPr lang="en-US" sz="2500" dirty="0" err="1"/>
              <a:t>Stanisavljevi</a:t>
            </a:r>
            <a:r>
              <a:rPr lang="sr-Latn-RS" sz="2500" dirty="0"/>
              <a:t>ć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361636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1621-5AE7-4CB9-5B19-6CD498CE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FAZA 7: </a:t>
            </a:r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63A6-048A-EFBA-07E9-9B160A40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Tamara Radojčić 0214/2021</a:t>
            </a:r>
            <a:endParaRPr lang="en-US" dirty="0"/>
          </a:p>
          <a:p>
            <a:pPr lvl="1"/>
            <a:r>
              <a:rPr lang="en-US" dirty="0"/>
              <a:t>Duel</a:t>
            </a:r>
          </a:p>
          <a:p>
            <a:pPr lvl="1"/>
            <a:r>
              <a:rPr lang="sr-Latn-RS" dirty="0"/>
              <a:t>Dodavanje žanrova, izvođača, pesama</a:t>
            </a:r>
          </a:p>
          <a:p>
            <a:pPr lvl="1"/>
            <a:r>
              <a:rPr lang="sr-Latn-RS" dirty="0"/>
              <a:t>Uklanjanje žanrova, izvođača, pesama</a:t>
            </a:r>
            <a:endParaRPr lang="en-US" dirty="0"/>
          </a:p>
          <a:p>
            <a:pPr lvl="1"/>
            <a:endParaRPr lang="en-US" dirty="0"/>
          </a:p>
          <a:p>
            <a:r>
              <a:rPr lang="sr-Latn-RS" dirty="0"/>
              <a:t>Maša Nikolić 0439/2021</a:t>
            </a:r>
            <a:endParaRPr lang="en-US" dirty="0"/>
          </a:p>
          <a:p>
            <a:pPr lvl="1"/>
            <a:r>
              <a:rPr lang="en-US" dirty="0" err="1"/>
              <a:t>Registrovanje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pPr lvl="1"/>
            <a:r>
              <a:rPr lang="en-US" dirty="0" err="1"/>
              <a:t>Autorizacija</a:t>
            </a:r>
            <a:r>
              <a:rPr lang="en-US" dirty="0"/>
              <a:t> </a:t>
            </a:r>
            <a:r>
              <a:rPr lang="en-US" dirty="0" err="1"/>
              <a:t>registrovanih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pPr lvl="1"/>
            <a:r>
              <a:rPr lang="en-US" dirty="0" err="1"/>
              <a:t>Autorizacija</a:t>
            </a:r>
            <a:r>
              <a:rPr lang="en-US" dirty="0"/>
              <a:t> </a:t>
            </a:r>
            <a:r>
              <a:rPr lang="en-US" dirty="0" err="1"/>
              <a:t>administratora</a:t>
            </a:r>
            <a:endParaRPr lang="en-US" dirty="0"/>
          </a:p>
          <a:p>
            <a:pPr lvl="1"/>
            <a:r>
              <a:rPr lang="en-US" dirty="0" err="1"/>
              <a:t>Pregled</a:t>
            </a:r>
            <a:r>
              <a:rPr lang="en-US" dirty="0"/>
              <a:t> rang </a:t>
            </a:r>
            <a:r>
              <a:rPr lang="en-US" dirty="0" err="1"/>
              <a:t>liste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7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47FF-0D99-BDE6-3299-F20FD7D7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FAZA 1: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Projektni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zadatak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E921B-1A28-28CB-1BBE-B57B8157A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9544" cy="4351338"/>
          </a:xfrm>
        </p:spPr>
        <p:txBody>
          <a:bodyPr>
            <a:normAutofit/>
          </a:bodyPr>
          <a:lstStyle/>
          <a:p>
            <a:pPr rtl="0"/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Aplikacija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Blank Space je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projekat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iz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predmeta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Principi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softverskog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inženjerstva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Namenjena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svim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ljubiteljima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muzike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koji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žele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provere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svoje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poznavanje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tekstova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pesama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raznih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izvođača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žanrova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se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takmiče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prijateljima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22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B88E-02D6-BC6B-7C6C-285D7C98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7</a:t>
            </a:r>
            <a:r>
              <a:rPr lang="en-US" dirty="0"/>
              <a:t>: </a:t>
            </a:r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86CF-D8A8-EB42-F9A2-5DE681AE7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Jana </a:t>
            </a:r>
            <a:r>
              <a:rPr lang="en-US" dirty="0" err="1"/>
              <a:t>Stanisavljevi</a:t>
            </a:r>
            <a:r>
              <a:rPr lang="sr-Latn-RS" dirty="0"/>
              <a:t>ć 0381/2021</a:t>
            </a:r>
            <a:endParaRPr lang="en-US" dirty="0"/>
          </a:p>
          <a:p>
            <a:pPr lvl="1"/>
            <a:r>
              <a:rPr lang="sr-Latn-RS" dirty="0"/>
              <a:t>Igra sam protiv sebe</a:t>
            </a:r>
            <a:endParaRPr lang="en-US" dirty="0"/>
          </a:p>
          <a:p>
            <a:pPr lvl="1"/>
            <a:r>
              <a:rPr lang="sr-Latn-RS" dirty="0"/>
              <a:t>Uklanjanje registrovanih korisnika</a:t>
            </a:r>
          </a:p>
          <a:p>
            <a:pPr lvl="1"/>
            <a:r>
              <a:rPr lang="sr-Latn-RS" dirty="0"/>
              <a:t>Pregled profila</a:t>
            </a:r>
            <a:endParaRPr lang="en-US" dirty="0"/>
          </a:p>
          <a:p>
            <a:pPr lvl="1"/>
            <a:endParaRPr lang="en-US" dirty="0"/>
          </a:p>
          <a:p>
            <a:r>
              <a:rPr lang="sr-Latn-RS" dirty="0"/>
              <a:t>Andrija Tomić 0489/2021</a:t>
            </a:r>
            <a:endParaRPr lang="en-US" dirty="0"/>
          </a:p>
          <a:p>
            <a:pPr lvl="1"/>
            <a:r>
              <a:rPr lang="sr-Latn-RS" dirty="0"/>
              <a:t>Predlaganje izvođača i pesama</a:t>
            </a:r>
          </a:p>
          <a:p>
            <a:pPr lvl="1"/>
            <a:r>
              <a:rPr lang="sr-Latn-RS" dirty="0"/>
              <a:t>Prihvatanje</a:t>
            </a:r>
            <a:r>
              <a:rPr lang="en-US" dirty="0"/>
              <a:t>/</a:t>
            </a:r>
            <a:r>
              <a:rPr lang="en-US" dirty="0" err="1"/>
              <a:t>odbijanje</a:t>
            </a:r>
            <a:r>
              <a:rPr lang="sr-Latn-RS" dirty="0"/>
              <a:t> predloga</a:t>
            </a:r>
            <a:r>
              <a:rPr lang="en-US" dirty="0"/>
              <a:t> </a:t>
            </a:r>
            <a:r>
              <a:rPr lang="en-US" dirty="0" err="1"/>
              <a:t>izvo</a:t>
            </a:r>
            <a:r>
              <a:rPr lang="sr-Latn-RS" dirty="0"/>
              <a:t>đača i pesama</a:t>
            </a:r>
          </a:p>
          <a:p>
            <a:pPr lvl="1"/>
            <a:r>
              <a:rPr lang="sr-Latn-RS" dirty="0"/>
              <a:t>Pregled pravila igre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0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orful background with musical notes&#10;&#10;Description automatically generated">
            <a:extLst>
              <a:ext uri="{FF2B5EF4-FFF2-40B4-BE49-F238E27FC236}">
                <a16:creationId xmlns:a16="http://schemas.microsoft.com/office/drawing/2014/main" id="{66E3C1FE-6919-BEB9-FFD7-00CEDE41B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11" y="777811"/>
            <a:ext cx="5302377" cy="5302377"/>
          </a:xfrm>
        </p:spPr>
      </p:pic>
    </p:spTree>
    <p:extLst>
      <p:ext uri="{BB962C8B-B14F-4D97-AF65-F5344CB8AC3E}">
        <p14:creationId xmlns:p14="http://schemas.microsoft.com/office/powerpoint/2010/main" val="279359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76BD-7843-5A67-7E96-5A6653D5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FAZA 1: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Projektni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zadatak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58B3-F25E-9C19-7AB5-7FEA97F7B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Blank Space je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igra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dopunjavanja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tekstova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pesama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Korisnici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mogu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igraju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vreme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jedni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protiv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drugih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(duel).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Imaju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mogućnost</a:t>
            </a:r>
            <a:r>
              <a:rPr lang="sr-Latn-R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izbora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jednog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više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žanrova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izvođača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Takođe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biraju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težinu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tj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nivo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igre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lakši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nivoi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sadrže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reči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refrena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teži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drugih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delova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pesme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vreme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koje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je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potrebno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odgovor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razlikuje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U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toku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igre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igračima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ekranu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prikazuje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jedan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vise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stihova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nasumično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odabrane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pesme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(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stihovi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puštaju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crtice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koje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treba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upisati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tekst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koji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nedostaje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Igrači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skupljaju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poene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osnovu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tačno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pogođenih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stihova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nivoa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igre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osnovu</a:t>
            </a:r>
            <a:r>
              <a:rPr lang="sr-Latn-R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osvojenih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bodova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mogu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pređu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drugu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kategoriju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korisnika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dobiju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mogućnost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predlaganja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izvođača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pesama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koje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administrator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može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odobri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Na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osnovu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bodova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osvojenih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duelima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korisnici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rangiraju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rang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7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9AB9-3261-2029-E946-864DA123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FAZA 2: SSU  document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EE872-6D1F-ADB2-32DF-A2FB91E32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25000" lnSpcReduction="20000"/>
          </a:bodyPr>
          <a:lstStyle/>
          <a:p>
            <a:r>
              <a:rPr lang="en-US" sz="12000" dirty="0" err="1"/>
              <a:t>Funkcionalni</a:t>
            </a:r>
            <a:r>
              <a:rPr lang="en-US" sz="12000" dirty="0"/>
              <a:t> </a:t>
            </a:r>
            <a:r>
              <a:rPr lang="en-US" sz="12000" dirty="0" err="1"/>
              <a:t>zahtevi</a:t>
            </a:r>
            <a:r>
              <a:rPr lang="en-US" sz="120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9200" dirty="0" err="1"/>
              <a:t>Registracija</a:t>
            </a:r>
            <a:r>
              <a:rPr lang="en-US" sz="9200" dirty="0"/>
              <a:t> </a:t>
            </a:r>
            <a:r>
              <a:rPr lang="en-US" sz="9200" dirty="0" err="1"/>
              <a:t>korisnika</a:t>
            </a:r>
            <a:endParaRPr lang="en-US" sz="9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9200" dirty="0" err="1"/>
              <a:t>Autorizacija</a:t>
            </a:r>
            <a:r>
              <a:rPr lang="en-US" sz="9200" dirty="0"/>
              <a:t> </a:t>
            </a:r>
            <a:r>
              <a:rPr lang="en-US" sz="9200" dirty="0" err="1"/>
              <a:t>registrovanih</a:t>
            </a:r>
            <a:r>
              <a:rPr lang="en-US" sz="9200" dirty="0"/>
              <a:t> </a:t>
            </a:r>
            <a:r>
              <a:rPr lang="en-US" sz="9200" dirty="0" err="1"/>
              <a:t>korisnika</a:t>
            </a:r>
            <a:endParaRPr lang="en-US" sz="9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9200" dirty="0" err="1"/>
              <a:t>Autorizacija</a:t>
            </a:r>
            <a:r>
              <a:rPr lang="en-US" sz="9200" dirty="0"/>
              <a:t> </a:t>
            </a:r>
            <a:r>
              <a:rPr lang="en-US" sz="9200" dirty="0" err="1"/>
              <a:t>administratora</a:t>
            </a:r>
            <a:r>
              <a:rPr lang="en-US" sz="9200" dirty="0"/>
              <a:t>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9200" dirty="0" err="1"/>
              <a:t>Dodavanje</a:t>
            </a:r>
            <a:r>
              <a:rPr lang="en-US" sz="9200" dirty="0"/>
              <a:t> </a:t>
            </a:r>
            <a:r>
              <a:rPr lang="en-US" sz="9200" dirty="0" err="1"/>
              <a:t>žanrova</a:t>
            </a:r>
            <a:r>
              <a:rPr lang="en-US" sz="9200" dirty="0"/>
              <a:t>/</a:t>
            </a:r>
            <a:r>
              <a:rPr lang="en-US" sz="9200" dirty="0" err="1"/>
              <a:t>izvođača</a:t>
            </a:r>
            <a:r>
              <a:rPr lang="en-US" sz="9200" dirty="0"/>
              <a:t>/</a:t>
            </a:r>
            <a:r>
              <a:rPr lang="en-US" sz="9200" dirty="0" err="1"/>
              <a:t>pesama</a:t>
            </a:r>
            <a:endParaRPr lang="en-US" sz="9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9200" dirty="0" err="1"/>
              <a:t>Uklanjanje</a:t>
            </a:r>
            <a:r>
              <a:rPr lang="en-US" sz="9200" dirty="0"/>
              <a:t> </a:t>
            </a:r>
            <a:r>
              <a:rPr lang="en-US" sz="9200" dirty="0" err="1"/>
              <a:t>žanrova</a:t>
            </a:r>
            <a:r>
              <a:rPr lang="en-US" sz="9200" dirty="0"/>
              <a:t>/ </a:t>
            </a:r>
            <a:r>
              <a:rPr lang="en-US" sz="9200" dirty="0" err="1"/>
              <a:t>izvođača</a:t>
            </a:r>
            <a:r>
              <a:rPr lang="en-US" sz="9200" dirty="0"/>
              <a:t>/</a:t>
            </a:r>
            <a:r>
              <a:rPr lang="en-US" sz="9200" dirty="0" err="1"/>
              <a:t>pesama</a:t>
            </a:r>
            <a:r>
              <a:rPr lang="en-US" sz="9200" dirty="0"/>
              <a:t>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9200" dirty="0" err="1"/>
              <a:t>Prihvatanje</a:t>
            </a:r>
            <a:r>
              <a:rPr lang="en-US" sz="9200" dirty="0"/>
              <a:t>/</a:t>
            </a:r>
            <a:r>
              <a:rPr lang="en-US" sz="9200" dirty="0" err="1"/>
              <a:t>odbijanje</a:t>
            </a:r>
            <a:r>
              <a:rPr lang="en-US" sz="9200" dirty="0"/>
              <a:t> </a:t>
            </a:r>
            <a:r>
              <a:rPr lang="en-US" sz="9200" dirty="0" err="1"/>
              <a:t>predloga</a:t>
            </a:r>
            <a:r>
              <a:rPr lang="en-US" sz="9200" dirty="0"/>
              <a:t> </a:t>
            </a:r>
            <a:r>
              <a:rPr lang="en-US" sz="9200" dirty="0" err="1"/>
              <a:t>izvođača</a:t>
            </a:r>
            <a:r>
              <a:rPr lang="en-US" sz="9200" dirty="0"/>
              <a:t>/</a:t>
            </a:r>
            <a:r>
              <a:rPr lang="en-US" sz="9200" dirty="0" err="1"/>
              <a:t>pesama</a:t>
            </a:r>
            <a:endParaRPr lang="en-US" sz="9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9200" dirty="0" err="1"/>
              <a:t>Uklanjanje</a:t>
            </a:r>
            <a:r>
              <a:rPr lang="en-US" sz="9200" dirty="0"/>
              <a:t> </a:t>
            </a:r>
            <a:r>
              <a:rPr lang="en-US" sz="9200" dirty="0" err="1"/>
              <a:t>registrovanih</a:t>
            </a:r>
            <a:r>
              <a:rPr lang="en-US" sz="9200" dirty="0"/>
              <a:t> </a:t>
            </a:r>
            <a:r>
              <a:rPr lang="en-US" sz="9200" dirty="0" err="1"/>
              <a:t>korisnika</a:t>
            </a:r>
            <a:endParaRPr lang="en-US" sz="9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9200" dirty="0" err="1"/>
              <a:t>Igra</a:t>
            </a:r>
            <a:r>
              <a:rPr lang="en-US" sz="9200" dirty="0"/>
              <a:t> </a:t>
            </a:r>
            <a:r>
              <a:rPr lang="en-US" sz="9200" dirty="0" err="1"/>
              <a:t>sam</a:t>
            </a:r>
            <a:r>
              <a:rPr lang="en-US" sz="9200" dirty="0"/>
              <a:t> </a:t>
            </a:r>
            <a:r>
              <a:rPr lang="en-US" sz="9200" dirty="0" err="1"/>
              <a:t>protiv</a:t>
            </a:r>
            <a:r>
              <a:rPr lang="en-US" sz="9200" dirty="0"/>
              <a:t> </a:t>
            </a:r>
            <a:r>
              <a:rPr lang="en-US" sz="9200" dirty="0" err="1"/>
              <a:t>sebe</a:t>
            </a:r>
            <a:endParaRPr lang="en-US" sz="9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9200" dirty="0"/>
              <a:t>Duel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9200" dirty="0" err="1"/>
              <a:t>Predlaganje</a:t>
            </a:r>
            <a:r>
              <a:rPr lang="en-US" sz="9200" dirty="0"/>
              <a:t> </a:t>
            </a:r>
            <a:r>
              <a:rPr lang="en-US" sz="9200" dirty="0" err="1"/>
              <a:t>izvođača</a:t>
            </a:r>
            <a:r>
              <a:rPr lang="en-US" sz="9200" dirty="0"/>
              <a:t> </a:t>
            </a:r>
            <a:r>
              <a:rPr lang="en-US" sz="9200" dirty="0" err="1"/>
              <a:t>i</a:t>
            </a:r>
            <a:r>
              <a:rPr lang="en-US" sz="9200" dirty="0"/>
              <a:t> </a:t>
            </a:r>
            <a:r>
              <a:rPr lang="en-US" sz="9200" dirty="0" err="1"/>
              <a:t>pesama</a:t>
            </a:r>
            <a:endParaRPr lang="en-US" sz="9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9200" dirty="0" err="1"/>
              <a:t>Pregled</a:t>
            </a:r>
            <a:r>
              <a:rPr lang="en-US" sz="9200" dirty="0"/>
              <a:t> rang </a:t>
            </a:r>
            <a:r>
              <a:rPr lang="en-US" sz="9200" dirty="0" err="1"/>
              <a:t>liste</a:t>
            </a:r>
            <a:endParaRPr lang="en-US" sz="9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9200" dirty="0" err="1"/>
              <a:t>Pregled</a:t>
            </a:r>
            <a:r>
              <a:rPr lang="en-US" sz="9200" dirty="0"/>
              <a:t> </a:t>
            </a:r>
            <a:r>
              <a:rPr lang="en-US" sz="9200" dirty="0" err="1"/>
              <a:t>profila</a:t>
            </a:r>
            <a:endParaRPr lang="en-US" sz="9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9200" dirty="0" err="1"/>
              <a:t>Pregled</a:t>
            </a:r>
            <a:r>
              <a:rPr lang="en-US" sz="9200" dirty="0"/>
              <a:t> </a:t>
            </a:r>
            <a:r>
              <a:rPr lang="en-US" sz="9200" dirty="0" err="1"/>
              <a:t>pravila</a:t>
            </a:r>
            <a:r>
              <a:rPr lang="en-US" sz="9200" dirty="0"/>
              <a:t> </a:t>
            </a:r>
            <a:r>
              <a:rPr lang="en-US" sz="9200" dirty="0" err="1"/>
              <a:t>igre</a:t>
            </a:r>
            <a:endParaRPr lang="en-US" sz="9200" dirty="0"/>
          </a:p>
          <a:p>
            <a:pPr marL="0" indent="0">
              <a:buNone/>
            </a:pP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 </a:t>
            </a:r>
            <a:br>
              <a:rPr lang="en-US" sz="2600" dirty="0"/>
            </a:br>
            <a:br>
              <a:rPr lang="en-US" sz="2600" dirty="0"/>
            </a:br>
            <a:br>
              <a:rPr lang="en-US" sz="2600" dirty="0"/>
            </a:br>
            <a:br>
              <a:rPr lang="en-US" sz="2600" dirty="0"/>
            </a:br>
            <a:br>
              <a:rPr lang="en-US" sz="2600" dirty="0"/>
            </a:br>
            <a:br>
              <a:rPr lang="en-US" sz="2600" dirty="0"/>
            </a:br>
            <a:br>
              <a:rPr lang="en-US" sz="2600" dirty="0"/>
            </a:b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2929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55D1-ADD9-E5A1-30B2-F17559A5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FAZA 2: SSU </a:t>
            </a:r>
            <a:r>
              <a:rPr lang="en-US" dirty="0" err="1"/>
              <a:t>dokument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8D8D9-BA36-D3BB-2359-2B953CD2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Jana </a:t>
            </a:r>
            <a:r>
              <a:rPr lang="en-US" sz="2500" dirty="0" err="1"/>
              <a:t>Stanisavljevi</a:t>
            </a:r>
            <a:r>
              <a:rPr lang="sr-Latn-RS" sz="2500" dirty="0"/>
              <a:t>ć 0381</a:t>
            </a:r>
            <a:r>
              <a:rPr lang="en-US" sz="2500" dirty="0"/>
              <a:t>/2021: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SSU </a:t>
            </a:r>
            <a:r>
              <a:rPr lang="en-US" sz="1800" dirty="0" err="1"/>
              <a:t>dodavanje</a:t>
            </a:r>
            <a:r>
              <a:rPr lang="en-US" sz="1800" dirty="0"/>
              <a:t> </a:t>
            </a:r>
            <a:r>
              <a:rPr lang="en-US" sz="1800" dirty="0" err="1"/>
              <a:t>žanra</a:t>
            </a:r>
            <a:r>
              <a:rPr lang="en-US" sz="1800" dirty="0"/>
              <a:t>, </a:t>
            </a:r>
            <a:r>
              <a:rPr lang="en-US" sz="1800" dirty="0" err="1"/>
              <a:t>izvođača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pesme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SSU </a:t>
            </a:r>
            <a:r>
              <a:rPr lang="en-US" sz="1800" dirty="0" err="1"/>
              <a:t>predlaganje</a:t>
            </a:r>
            <a:r>
              <a:rPr lang="en-US" sz="1800" dirty="0"/>
              <a:t> </a:t>
            </a:r>
            <a:r>
              <a:rPr lang="en-US" sz="1800" dirty="0" err="1"/>
              <a:t>izvođača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pesama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SSU </a:t>
            </a:r>
            <a:r>
              <a:rPr lang="en-US" sz="1800" dirty="0" err="1"/>
              <a:t>prihvatanje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odbijanje</a:t>
            </a:r>
            <a:r>
              <a:rPr lang="en-US" sz="1800" dirty="0"/>
              <a:t> </a:t>
            </a:r>
            <a:r>
              <a:rPr lang="en-US" sz="1800" dirty="0" err="1"/>
              <a:t>predloga</a:t>
            </a:r>
            <a:r>
              <a:rPr lang="en-US" sz="1800" dirty="0"/>
              <a:t> </a:t>
            </a:r>
            <a:r>
              <a:rPr lang="en-US" sz="1800" dirty="0" err="1"/>
              <a:t>izvođača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pesama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SSU </a:t>
            </a:r>
            <a:r>
              <a:rPr lang="en-US" sz="1800" dirty="0" err="1"/>
              <a:t>uklanjanje</a:t>
            </a:r>
            <a:r>
              <a:rPr lang="en-US" sz="1800" dirty="0"/>
              <a:t> </a:t>
            </a:r>
            <a:r>
              <a:rPr lang="en-US" sz="1800" dirty="0" err="1"/>
              <a:t>žanrova</a:t>
            </a:r>
            <a:r>
              <a:rPr lang="en-US" sz="1800" dirty="0"/>
              <a:t>, </a:t>
            </a:r>
            <a:r>
              <a:rPr lang="en-US" sz="1800" dirty="0" err="1"/>
              <a:t>izvođača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pesama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0" indent="0">
              <a:buNone/>
            </a:pPr>
            <a:r>
              <a:rPr lang="en-US" sz="2500" dirty="0"/>
              <a:t>Tamara </a:t>
            </a:r>
            <a:r>
              <a:rPr lang="en-US" sz="2500" dirty="0" err="1"/>
              <a:t>Radoj</a:t>
            </a:r>
            <a:r>
              <a:rPr lang="sr-Latn-RS" sz="2500" dirty="0"/>
              <a:t>čić 0214</a:t>
            </a:r>
            <a:r>
              <a:rPr lang="en-US" sz="2500" dirty="0"/>
              <a:t>/2021: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SSU </a:t>
            </a:r>
            <a:r>
              <a:rPr lang="en-US" sz="1800" dirty="0" err="1"/>
              <a:t>autorizacija</a:t>
            </a:r>
            <a:r>
              <a:rPr lang="en-US" sz="1800" dirty="0"/>
              <a:t> </a:t>
            </a:r>
            <a:r>
              <a:rPr lang="en-US" sz="1800" dirty="0" err="1"/>
              <a:t>korisnika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admin</a:t>
            </a:r>
            <a:r>
              <a:rPr lang="sr-Latn-RS" sz="1800" dirty="0"/>
              <a:t>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SSU </a:t>
            </a:r>
            <a:r>
              <a:rPr lang="en-US" sz="1800" dirty="0" err="1"/>
              <a:t>oporavak</a:t>
            </a:r>
            <a:r>
              <a:rPr lang="en-US" sz="1800" dirty="0"/>
              <a:t> </a:t>
            </a:r>
            <a:r>
              <a:rPr lang="en-US" sz="1800" dirty="0" err="1"/>
              <a:t>lozinke</a:t>
            </a:r>
            <a:endParaRPr lang="sr-Latn-R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SSU </a:t>
            </a:r>
            <a:r>
              <a:rPr lang="en-US" sz="1800" dirty="0" err="1"/>
              <a:t>registracija</a:t>
            </a:r>
            <a:r>
              <a:rPr lang="en-US" sz="1800" dirty="0"/>
              <a:t> </a:t>
            </a:r>
            <a:r>
              <a:rPr lang="en-US" sz="1800" dirty="0" err="1"/>
              <a:t>korisnika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br>
              <a:rPr lang="en-US" sz="2100" dirty="0"/>
            </a:br>
            <a:r>
              <a:rPr lang="en-US" sz="21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8411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C922-E21B-45DA-425D-39A3CA22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FAZA 2</a:t>
            </a:r>
            <a:r>
              <a:rPr lang="en-US" dirty="0"/>
              <a:t>: SSU </a:t>
            </a:r>
            <a:r>
              <a:rPr lang="en-US" dirty="0" err="1"/>
              <a:t>dokument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E614E-6DE8-E2A2-AC32-4CE363A9F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sz="2500" dirty="0"/>
              <a:t>Andrija Tomić 0489</a:t>
            </a:r>
            <a:r>
              <a:rPr lang="en-US" sz="2500" dirty="0"/>
              <a:t>/2021: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SSU </a:t>
            </a:r>
            <a:r>
              <a:rPr lang="en-US" sz="1800" dirty="0" err="1"/>
              <a:t>igra</a:t>
            </a:r>
            <a:r>
              <a:rPr lang="en-US" sz="1800" dirty="0"/>
              <a:t> </a:t>
            </a:r>
            <a:r>
              <a:rPr lang="en-US" sz="1800" dirty="0" err="1"/>
              <a:t>sam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sobom</a:t>
            </a:r>
            <a:endParaRPr lang="sr-Latn-R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SSU </a:t>
            </a:r>
            <a:r>
              <a:rPr lang="en-US" sz="1800" dirty="0" err="1"/>
              <a:t>uklanjanje</a:t>
            </a:r>
            <a:r>
              <a:rPr lang="en-US" sz="1800" dirty="0"/>
              <a:t> </a:t>
            </a:r>
            <a:r>
              <a:rPr lang="en-US" sz="1800" dirty="0" err="1"/>
              <a:t>korisnika</a:t>
            </a:r>
            <a:endParaRPr lang="sr-Latn-R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SSU </a:t>
            </a:r>
            <a:r>
              <a:rPr lang="en-US" sz="1800" dirty="0" err="1"/>
              <a:t>pregled</a:t>
            </a:r>
            <a:r>
              <a:rPr lang="en-US" sz="1800" dirty="0"/>
              <a:t> </a:t>
            </a:r>
            <a:r>
              <a:rPr lang="en-US" sz="1800" dirty="0" err="1"/>
              <a:t>profila</a:t>
            </a:r>
            <a:endParaRPr lang="sr-Latn-R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sr-Latn-R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0" indent="0">
              <a:buNone/>
            </a:pPr>
            <a:r>
              <a:rPr lang="sr-Latn-RS" sz="2500" dirty="0"/>
              <a:t>Maša Nikolić 0439</a:t>
            </a:r>
            <a:r>
              <a:rPr lang="en-US" sz="2500" dirty="0"/>
              <a:t>/2021: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SSU duel</a:t>
            </a:r>
            <a:endParaRPr lang="sr-Latn-R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SSU </a:t>
            </a:r>
            <a:r>
              <a:rPr lang="en-US" sz="1800" dirty="0" err="1"/>
              <a:t>pregled</a:t>
            </a:r>
            <a:r>
              <a:rPr lang="en-US" sz="1800" dirty="0"/>
              <a:t> </a:t>
            </a:r>
            <a:r>
              <a:rPr lang="en-US" sz="1800" dirty="0" err="1"/>
              <a:t>pravila</a:t>
            </a:r>
            <a:r>
              <a:rPr lang="en-US" sz="1800" dirty="0"/>
              <a:t> </a:t>
            </a:r>
            <a:r>
              <a:rPr lang="en-US" sz="1800" dirty="0" err="1"/>
              <a:t>igre</a:t>
            </a:r>
            <a:endParaRPr lang="sr-Latn-RS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SSU </a:t>
            </a:r>
            <a:r>
              <a:rPr lang="en-US" sz="1800" dirty="0" err="1"/>
              <a:t>pregled</a:t>
            </a:r>
            <a:r>
              <a:rPr lang="en-US" sz="1800" dirty="0"/>
              <a:t> rang </a:t>
            </a:r>
            <a:r>
              <a:rPr lang="en-US" sz="1800" dirty="0" err="1"/>
              <a:t>liste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656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42AA-5DF3-9511-7C91-718E16FE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FAZA 3: </a:t>
            </a:r>
            <a:r>
              <a:rPr lang="en-US" dirty="0" err="1"/>
              <a:t>Formalna</a:t>
            </a:r>
            <a:r>
              <a:rPr lang="en-US" dirty="0"/>
              <a:t> </a:t>
            </a:r>
            <a:r>
              <a:rPr lang="en-US" dirty="0" err="1"/>
              <a:t>inspekcija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A9080-6CD4-67DB-C245-A66EA696B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/>
              <a:t>Naš</a:t>
            </a:r>
            <a:r>
              <a:rPr lang="en-US" sz="2500" dirty="0"/>
              <a:t> </a:t>
            </a:r>
            <a:r>
              <a:rPr lang="en-US" sz="2500" dirty="0" err="1"/>
              <a:t>tim</a:t>
            </a:r>
            <a:r>
              <a:rPr lang="en-US" sz="2500" dirty="0"/>
              <a:t> je </a:t>
            </a:r>
            <a:r>
              <a:rPr lang="en-US" sz="2500" dirty="0" err="1"/>
              <a:t>sproveo</a:t>
            </a:r>
            <a:r>
              <a:rPr lang="en-US" sz="2500" dirty="0"/>
              <a:t> </a:t>
            </a:r>
            <a:r>
              <a:rPr lang="en-US" sz="2500" dirty="0" err="1"/>
              <a:t>formalnu</a:t>
            </a:r>
            <a:r>
              <a:rPr lang="en-US" sz="2500" dirty="0"/>
              <a:t> </a:t>
            </a:r>
            <a:r>
              <a:rPr lang="en-US" sz="2500" dirty="0" err="1"/>
              <a:t>inspekciju</a:t>
            </a:r>
            <a:r>
              <a:rPr lang="en-US" sz="2500" dirty="0"/>
              <a:t> </a:t>
            </a:r>
            <a:r>
              <a:rPr lang="en-US" sz="2500" dirty="0" err="1"/>
              <a:t>tima</a:t>
            </a:r>
            <a:r>
              <a:rPr lang="en-US" sz="2500" dirty="0"/>
              <a:t> </a:t>
            </a:r>
            <a:r>
              <a:rPr lang="en-US" sz="2500" dirty="0" err="1"/>
              <a:t>Odiseja</a:t>
            </a:r>
            <a:r>
              <a:rPr lang="en-US" sz="2500" dirty="0"/>
              <a:t> u </a:t>
            </a:r>
            <a:r>
              <a:rPr lang="en-US" sz="2500" dirty="0" err="1"/>
              <a:t>skladu</a:t>
            </a:r>
            <a:r>
              <a:rPr lang="en-US" sz="2500" dirty="0"/>
              <a:t> </a:t>
            </a:r>
            <a:r>
              <a:rPr lang="en-US" sz="2500" dirty="0" err="1"/>
              <a:t>sa</a:t>
            </a:r>
            <a:r>
              <a:rPr lang="en-US" sz="2500" dirty="0"/>
              <a:t> </a:t>
            </a:r>
            <a:r>
              <a:rPr lang="en-US" sz="2500" dirty="0" err="1"/>
              <a:t>standardnim</a:t>
            </a:r>
            <a:r>
              <a:rPr lang="en-US" sz="2500" dirty="0"/>
              <a:t> </a:t>
            </a:r>
            <a:r>
              <a:rPr lang="en-US" sz="2500" dirty="0" err="1"/>
              <a:t>operativnim</a:t>
            </a:r>
            <a:r>
              <a:rPr lang="en-US" sz="2500" dirty="0"/>
              <a:t> </a:t>
            </a:r>
            <a:r>
              <a:rPr lang="en-US" sz="2500" dirty="0" err="1"/>
              <a:t>procedurama</a:t>
            </a:r>
            <a:r>
              <a:rPr lang="en-US" sz="2500" dirty="0"/>
              <a:t> </a:t>
            </a:r>
            <a:r>
              <a:rPr lang="en-US" sz="2500" dirty="0" err="1"/>
              <a:t>i</a:t>
            </a:r>
            <a:r>
              <a:rPr lang="en-US" sz="2500" dirty="0"/>
              <a:t> </a:t>
            </a:r>
            <a:r>
              <a:rPr lang="en-US" sz="2500" dirty="0" err="1"/>
              <a:t>relevantnim</a:t>
            </a:r>
            <a:r>
              <a:rPr lang="en-US" sz="2500" dirty="0"/>
              <a:t> </a:t>
            </a:r>
            <a:r>
              <a:rPr lang="en-US" sz="2500" dirty="0" err="1"/>
              <a:t>propisima</a:t>
            </a:r>
            <a:r>
              <a:rPr 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60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72BE-08ED-7757-66E7-93449100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FAZA 3: </a:t>
            </a:r>
            <a:r>
              <a:rPr lang="en-US" dirty="0" err="1"/>
              <a:t>Formalna</a:t>
            </a:r>
            <a:r>
              <a:rPr lang="en-US" dirty="0"/>
              <a:t> </a:t>
            </a:r>
            <a:r>
              <a:rPr lang="en-US" dirty="0" err="1"/>
              <a:t>inspekcija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0D9AF-63B9-7487-F134-CFB458875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Jana </a:t>
            </a:r>
            <a:r>
              <a:rPr lang="en-US" dirty="0" err="1"/>
              <a:t>Stanisavljevi</a:t>
            </a:r>
            <a:r>
              <a:rPr lang="sr-Latn-RS" dirty="0"/>
              <a:t>ć 0381</a:t>
            </a:r>
            <a:r>
              <a:rPr lang="en-US" dirty="0"/>
              <a:t>/2021</a:t>
            </a:r>
          </a:p>
          <a:p>
            <a:pPr lvl="1"/>
            <a:r>
              <a:rPr lang="en-US" dirty="0" err="1"/>
              <a:t>SSU_Brisanje_iz_galerije</a:t>
            </a:r>
            <a:endParaRPr lang="en-US" dirty="0"/>
          </a:p>
          <a:p>
            <a:pPr lvl="1"/>
            <a:r>
              <a:rPr lang="en-US" dirty="0" err="1"/>
              <a:t>SSU_Brisanje_slike_clanka</a:t>
            </a:r>
            <a:endParaRPr lang="en-US" dirty="0"/>
          </a:p>
          <a:p>
            <a:pPr lvl="1"/>
            <a:r>
              <a:rPr lang="en-US" dirty="0" err="1"/>
              <a:t>SSU_Dodavanje_u_galeriju</a:t>
            </a:r>
            <a:endParaRPr lang="en-US" dirty="0"/>
          </a:p>
          <a:p>
            <a:pPr lvl="1"/>
            <a:r>
              <a:rPr lang="en-US" dirty="0" err="1"/>
              <a:t>SSU_Modifikacija_tabele_informacija_clanka</a:t>
            </a:r>
            <a:endParaRPr lang="en-US" dirty="0"/>
          </a:p>
          <a:p>
            <a:pPr lvl="1"/>
            <a:r>
              <a:rPr lang="en-US" dirty="0" err="1"/>
              <a:t>SSU_Modifikacija_teksta_clanka</a:t>
            </a:r>
            <a:endParaRPr lang="en-US" dirty="0"/>
          </a:p>
          <a:p>
            <a:pPr lvl="1"/>
            <a:r>
              <a:rPr lang="en-US" dirty="0" err="1"/>
              <a:t>SSU_Pregled_sadrzaja</a:t>
            </a:r>
            <a:endParaRPr lang="en-US" dirty="0"/>
          </a:p>
          <a:p>
            <a:pPr lvl="1"/>
            <a:r>
              <a:rPr lang="en-US" dirty="0" err="1"/>
              <a:t>SSU_Promena_slike_clanka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7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4692-DAF1-619D-CDFF-4DC942D1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FAZA 3: </a:t>
            </a:r>
            <a:r>
              <a:rPr lang="en-US" dirty="0" err="1"/>
              <a:t>Formalna</a:t>
            </a:r>
            <a:r>
              <a:rPr lang="en-US" dirty="0"/>
              <a:t> </a:t>
            </a:r>
            <a:r>
              <a:rPr lang="en-US" dirty="0" err="1"/>
              <a:t>inspekcija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8B30-A3F5-E00C-8E3B-31181A76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Tamara </a:t>
            </a:r>
            <a:r>
              <a:rPr lang="en-US" sz="2500" dirty="0" err="1"/>
              <a:t>Radoj</a:t>
            </a:r>
            <a:r>
              <a:rPr lang="sr-Latn-RS" sz="2500" dirty="0"/>
              <a:t>čić 0214</a:t>
            </a:r>
            <a:r>
              <a:rPr lang="en-US" sz="2500" dirty="0"/>
              <a:t>/2021</a:t>
            </a:r>
          </a:p>
          <a:p>
            <a:pPr lvl="1"/>
            <a:r>
              <a:rPr lang="en-US" sz="2500" dirty="0" err="1"/>
              <a:t>ssu_kreiranje_nove_diskusije</a:t>
            </a:r>
            <a:endParaRPr lang="en-US" sz="2500" dirty="0"/>
          </a:p>
          <a:p>
            <a:pPr lvl="1"/>
            <a:r>
              <a:rPr lang="en-US" sz="2500" dirty="0" err="1"/>
              <a:t>ssu_postavljanje_komentara_na_diskusiju</a:t>
            </a:r>
            <a:endParaRPr lang="en-US" sz="2500" dirty="0"/>
          </a:p>
          <a:p>
            <a:pPr lvl="1"/>
            <a:r>
              <a:rPr lang="en-US" sz="2500" dirty="0" err="1"/>
              <a:t>ssu_pregled_clanka_na_pocetnoj_stranici</a:t>
            </a:r>
            <a:endParaRPr lang="en-US" sz="2500" dirty="0"/>
          </a:p>
          <a:p>
            <a:pPr lvl="1"/>
            <a:r>
              <a:rPr lang="en-US" sz="2500" dirty="0" err="1"/>
              <a:t>ssu_pregled_obavestenja</a:t>
            </a:r>
            <a:endParaRPr lang="en-US" sz="2500" dirty="0"/>
          </a:p>
          <a:p>
            <a:pPr lvl="1"/>
            <a:r>
              <a:rPr lang="en-US" sz="2500" dirty="0" err="1"/>
              <a:t>ssu_pretraga_clanaka</a:t>
            </a:r>
            <a:endParaRPr lang="en-US" sz="2500" dirty="0"/>
          </a:p>
          <a:p>
            <a:pPr lvl="1"/>
            <a:r>
              <a:rPr lang="en-US" sz="2500" dirty="0" err="1"/>
              <a:t>ssu_prijava_na_obavestenje_o_novostima_za_clanak</a:t>
            </a:r>
            <a:endParaRPr lang="en-US" sz="2500" dirty="0"/>
          </a:p>
          <a:p>
            <a:pPr marL="457200" lvl="1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73033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1089</Words>
  <Application>Microsoft Office PowerPoint</Application>
  <PresentationFormat>Widescreen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BLANK SPACE APLIKACIJA</vt:lpstr>
      <vt:lpstr>FAZA 1: Projektni zadatak</vt:lpstr>
      <vt:lpstr>FAZA 1: Projektni zadatak</vt:lpstr>
      <vt:lpstr>FAZA 2: SSU  document i prototip aplikacije</vt:lpstr>
      <vt:lpstr>FAZA 2: SSU dokument i prototip aplikacije</vt:lpstr>
      <vt:lpstr>FAZA 2: SSU dokument i prototip aplikacije</vt:lpstr>
      <vt:lpstr>FAZA 3: Formalna inspekcija</vt:lpstr>
      <vt:lpstr>FAZA 3: Formalna inspekcija</vt:lpstr>
      <vt:lpstr>FAZA 3: Formalna inspekcija</vt:lpstr>
      <vt:lpstr>FAZA 3: Formalna inspekcija</vt:lpstr>
      <vt:lpstr>FAZA 3: Formalna inspekcija</vt:lpstr>
      <vt:lpstr>FAZA 3: Formalna inspekcija</vt:lpstr>
      <vt:lpstr>FAZA 4: Modelovanje baze</vt:lpstr>
      <vt:lpstr>FAZA 4: Modelovanje baze</vt:lpstr>
      <vt:lpstr>FAZA 4: Modelovanje baze</vt:lpstr>
      <vt:lpstr>FAZA 5: Implementacija veb aplikacije</vt:lpstr>
      <vt:lpstr>FAZA 5: Implementacija veb aplikacije</vt:lpstr>
      <vt:lpstr>FAZA 6: Modelovanje veb aplikacije</vt:lpstr>
      <vt:lpstr>FAZA 7: Testiranje veb aplikacije</vt:lpstr>
      <vt:lpstr>FAZA 7: Testiranje veb aplikacije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Андрија Томић</dc:creator>
  <cp:lastModifiedBy>Андрија Томић</cp:lastModifiedBy>
  <cp:revision>97</cp:revision>
  <dcterms:created xsi:type="dcterms:W3CDTF">2024-06-11T21:05:52Z</dcterms:created>
  <dcterms:modified xsi:type="dcterms:W3CDTF">2024-06-11T22:30:03Z</dcterms:modified>
</cp:coreProperties>
</file>