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5"/>
  </p:notesMasterIdLst>
  <p:sldIdLst>
    <p:sldId id="262" r:id="rId2"/>
    <p:sldId id="261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CCEDB-2E5C-433B-A752-56E5F35B0ABC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8036E-141E-45C4-A6B4-72C1BA57DE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8036E-141E-45C4-A6B4-72C1BA57DE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2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9F0246B-C6DC-4B11-AECA-08002C1608B1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E3F1EDC-8BDB-46E7-89F0-F59BF979A6C6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32656"/>
            <a:ext cx="8062912" cy="6120680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UFRN IMD BTI</a:t>
            </a:r>
            <a:b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Professor: Wellington Souza</a:t>
            </a:r>
            <a:b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às Técnicas de Programação – Turma 03 – 2020.6 </a:t>
            </a:r>
            <a:b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z="200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FINAL</a:t>
            </a:r>
            <a:b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 do Modelo Epidemiológico Computacional (MEC) SIR em C</a:t>
            </a:r>
            <a:b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z="2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Grupo: André Augusto </a:t>
            </a:r>
            <a:r>
              <a:rPr lang="pt-BR" sz="20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Fernandes</a:t>
            </a:r>
          </a:p>
          <a:p>
            <a:pPr algn="ctr"/>
            <a:endParaRPr lang="pt-BR" sz="2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Natal/2020</a:t>
            </a:r>
            <a:endParaRPr lang="pt-BR" sz="2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34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96424"/>
            <a:ext cx="4206605" cy="69348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7923"/>
            <a:ext cx="6208260" cy="190095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4" y="476672"/>
            <a:ext cx="1501225" cy="1914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4" y="3348975"/>
            <a:ext cx="1577628" cy="324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96424"/>
            <a:ext cx="6382637" cy="3110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01692"/>
            <a:ext cx="5434236" cy="29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251520" y="157440"/>
            <a:ext cx="1966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Executando o programa: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7280" y="2384921"/>
            <a:ext cx="857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7616" y="3193231"/>
            <a:ext cx="2974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Verificação de parâmetros de entrada: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80312" y="188640"/>
            <a:ext cx="136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Arquivos fonte: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963504" y="2664644"/>
            <a:ext cx="17948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Arquivo com parâmetros de entrada:</a:t>
            </a:r>
          </a:p>
          <a:p>
            <a:pPr algn="r"/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entrada.txt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to 29"/>
          <p:cNvCxnSpPr>
            <a:stCxn id="36" idx="1"/>
          </p:cNvCxnSpPr>
          <p:nvPr/>
        </p:nvCxnSpPr>
        <p:spPr>
          <a:xfrm flipH="1">
            <a:off x="1522633" y="3185498"/>
            <a:ext cx="628972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V="1">
            <a:off x="1522633" y="3010955"/>
            <a:ext cx="0" cy="18230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12360" y="3082104"/>
            <a:ext cx="929556" cy="2067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>
            <a:endCxn id="24" idx="1"/>
          </p:cNvCxnSpPr>
          <p:nvPr/>
        </p:nvCxnSpPr>
        <p:spPr>
          <a:xfrm>
            <a:off x="5304151" y="1988840"/>
            <a:ext cx="0" cy="6442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have esquerda 48"/>
          <p:cNvSpPr/>
          <p:nvPr/>
        </p:nvSpPr>
        <p:spPr>
          <a:xfrm rot="5400000">
            <a:off x="3421329" y="1551520"/>
            <a:ext cx="105098" cy="226825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681319" y="2384440"/>
            <a:ext cx="1297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arquivos de saída</a:t>
            </a:r>
            <a:endParaRPr lang="pt-BR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Chave esquerda 52"/>
          <p:cNvSpPr/>
          <p:nvPr/>
        </p:nvSpPr>
        <p:spPr>
          <a:xfrm rot="16200000">
            <a:off x="1469165" y="2548783"/>
            <a:ext cx="96753" cy="92434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43608" y="1196752"/>
            <a:ext cx="216024" cy="68157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5496" y="1310288"/>
            <a:ext cx="934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identificador</a:t>
            </a:r>
          </a:p>
          <a:p>
            <a:pPr algn="r"/>
            <a:r>
              <a:rPr lang="pt-B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 operação</a:t>
            </a:r>
            <a:endParaRPr lang="pt-BR" sz="1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have esquerda 23"/>
          <p:cNvSpPr/>
          <p:nvPr/>
        </p:nvSpPr>
        <p:spPr>
          <a:xfrm rot="5400000">
            <a:off x="5248015" y="2269260"/>
            <a:ext cx="112273" cy="839947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101301" y="1525731"/>
            <a:ext cx="934871" cy="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>
            <a:off x="1331640" y="1878330"/>
            <a:ext cx="3972511" cy="110510"/>
          </a:xfrm>
          <a:prstGeom prst="bentConnector3">
            <a:avLst>
              <a:gd name="adj1" fmla="val 3874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1331640" y="1320448"/>
            <a:ext cx="1182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1331640" y="1458114"/>
            <a:ext cx="1152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>
            <a:off x="1331640" y="1595090"/>
            <a:ext cx="1152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H="1">
            <a:off x="1331640" y="1735098"/>
            <a:ext cx="1152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>
            <a:off x="832090" y="2727161"/>
            <a:ext cx="223280" cy="22291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2097291" y="2736924"/>
            <a:ext cx="223280" cy="22291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2967106" y="2739661"/>
            <a:ext cx="223280" cy="22291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3851920" y="2742401"/>
            <a:ext cx="223280" cy="22291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660899" y="2751574"/>
            <a:ext cx="223280" cy="22291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8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36" grpId="0" animBg="1"/>
      <p:bldP spid="49" grpId="0" animBg="1"/>
      <p:bldP spid="50" grpId="0"/>
      <p:bldP spid="53" grpId="0" animBg="1"/>
      <p:bldP spid="12" grpId="0" animBg="1"/>
      <p:bldP spid="22" grpId="0"/>
      <p:bldP spid="24" grpId="0" animBg="1"/>
      <p:bldP spid="60" grpId="0" animBg="1"/>
      <p:bldP spid="61" grpId="0" animBg="1"/>
      <p:bldP spid="62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27" y="476672"/>
            <a:ext cx="4176464" cy="2827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17032"/>
            <a:ext cx="4176464" cy="2827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19296"/>
            <a:ext cx="4176464" cy="2827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5071"/>
            <a:ext cx="3101975" cy="2865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have direita 5"/>
          <p:cNvSpPr/>
          <p:nvPr/>
        </p:nvSpPr>
        <p:spPr>
          <a:xfrm>
            <a:off x="3425503" y="332657"/>
            <a:ext cx="354409" cy="309634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stCxn id="6" idx="1"/>
          </p:cNvCxnSpPr>
          <p:nvPr/>
        </p:nvCxnSpPr>
        <p:spPr>
          <a:xfrm>
            <a:off x="3779912" y="1880829"/>
            <a:ext cx="79208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1520" y="157440"/>
            <a:ext cx="2293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Arquivo de saída (Cenário 0):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utoShape 12" descr="chrome://favicon2/?size=24&amp;scale_factor=1x&amp;show_fallback_monogram=&amp;page_url=http%3A%2F%2Fsheets.google.com%2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5" descr="Google Sheets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2" name="Picture 18" descr="Google Sheets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45928"/>
            <a:ext cx="487129" cy="6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3743464" y="1238151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743464" y="2215730"/>
            <a:ext cx="67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Sheets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350</TotalTime>
  <Words>42</Words>
  <Application>Microsoft Office PowerPoint</Application>
  <PresentationFormat>Apresentação na tela (4:3)</PresentationFormat>
  <Paragraphs>26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Verve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Augusto Fernandes</dc:creator>
  <cp:lastModifiedBy>André Augusto Fernandes</cp:lastModifiedBy>
  <cp:revision>35</cp:revision>
  <dcterms:created xsi:type="dcterms:W3CDTF">2020-12-12T22:26:42Z</dcterms:created>
  <dcterms:modified xsi:type="dcterms:W3CDTF">2020-12-14T22:46:52Z</dcterms:modified>
</cp:coreProperties>
</file>