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2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34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2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2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1798-846E-4116-B8DD-3A30DC6D464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7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Partículas - LVR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92080" y="1600200"/>
            <a:ext cx="339472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Pesos Normalizados</a:t>
            </a:r>
          </a:p>
          <a:p>
            <a:r>
              <a:rPr lang="pt-BR" sz="2800" dirty="0" err="1" smtClean="0"/>
              <a:t>While</a:t>
            </a:r>
            <a:r>
              <a:rPr lang="pt-BR" sz="2800" dirty="0" smtClean="0"/>
              <a:t> </a:t>
            </a:r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– Partículas com peso pequeno, maior chance de serem puladas.</a:t>
            </a:r>
          </a:p>
          <a:p>
            <a:pPr>
              <a:buFontTx/>
              <a:buChar char="-"/>
            </a:pPr>
            <a:r>
              <a:rPr lang="pt-BR" sz="2800" dirty="0" smtClean="0"/>
              <a:t>Com peso grande, de serem repetidas.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6120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468052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Partículas - LVR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 algoritmo tende a selecionar partículas com maior peso na </a:t>
            </a:r>
            <a:r>
              <a:rPr lang="pt-BR" sz="2800" dirty="0" err="1" smtClean="0"/>
              <a:t>reamostragem</a:t>
            </a:r>
            <a:r>
              <a:rPr lang="pt-BR" sz="2800" dirty="0" smtClean="0"/>
              <a:t>, diminuindo a variância das amostras.</a:t>
            </a:r>
          </a:p>
        </p:txBody>
      </p:sp>
    </p:spTree>
    <p:extLst>
      <p:ext uri="{BB962C8B-B14F-4D97-AF65-F5344CB8AC3E}">
        <p14:creationId xmlns:p14="http://schemas.microsoft.com/office/powerpoint/2010/main" val="191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 – PF x PF-LVR</a:t>
            </a:r>
            <a:endParaRPr lang="pt-BR" dirty="0"/>
          </a:p>
        </p:txBody>
      </p:sp>
      <p:pic>
        <p:nvPicPr>
          <p:cNvPr id="4" name="2020-11-24 16-44-14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96" y="144016"/>
            <a:ext cx="8891700" cy="6669360"/>
          </a:xfrm>
        </p:spPr>
      </p:pic>
    </p:spTree>
    <p:extLst>
      <p:ext uri="{BB962C8B-B14F-4D97-AF65-F5344CB8AC3E}">
        <p14:creationId xmlns:p14="http://schemas.microsoft.com/office/powerpoint/2010/main" val="20381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Filtro Bayesiano Binário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3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Bayesiano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filtro calcula o </a:t>
            </a:r>
            <a:r>
              <a:rPr lang="pt-BR" i="1" dirty="0" err="1" smtClean="0"/>
              <a:t>belief</a:t>
            </a:r>
            <a:r>
              <a:rPr lang="pt-BR" dirty="0" smtClean="0"/>
              <a:t> para um estado binário.</a:t>
            </a:r>
          </a:p>
          <a:p>
            <a:r>
              <a:rPr lang="pt-BR" dirty="0" smtClean="0"/>
              <a:t>Considera que o estado X é estático, sendo feitas várias medidas Z nesse mesmo cenário</a:t>
            </a:r>
          </a:p>
          <a:p>
            <a:r>
              <a:rPr lang="pt-BR" dirty="0" smtClean="0"/>
              <a:t>O </a:t>
            </a:r>
            <a:r>
              <a:rPr lang="pt-BR" i="1" dirty="0" err="1" smtClean="0"/>
              <a:t>belief</a:t>
            </a:r>
            <a:r>
              <a:rPr lang="pt-BR" dirty="0" smtClean="0"/>
              <a:t> é mapeado entre –</a:t>
            </a:r>
            <a:r>
              <a:rPr lang="pt-BR" dirty="0" err="1" smtClean="0"/>
              <a:t>inf</a:t>
            </a:r>
            <a:r>
              <a:rPr lang="pt-BR" dirty="0" smtClean="0"/>
              <a:t> e +</a:t>
            </a:r>
            <a:r>
              <a:rPr lang="pt-BR" dirty="0" err="1" smtClean="0"/>
              <a:t>inf</a:t>
            </a:r>
            <a:r>
              <a:rPr lang="pt-BR" dirty="0" smtClean="0"/>
              <a:t>, representando certeza do estado falso ou verdadeiro.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1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Bayesiano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teste de gravidez. </a:t>
            </a:r>
          </a:p>
          <a:p>
            <a:r>
              <a:rPr lang="pt-BR" dirty="0" smtClean="0"/>
              <a:t>São realizados sucessivos testes independentes entre si.</a:t>
            </a:r>
          </a:p>
          <a:p>
            <a:r>
              <a:rPr lang="pt-BR" dirty="0" smtClean="0"/>
              <a:t>Considera-se as seguintes probabilidades: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3924"/>
              </p:ext>
            </p:extLst>
          </p:nvPr>
        </p:nvGraphicFramePr>
        <p:xfrm>
          <a:off x="1979712" y="4293096"/>
          <a:ext cx="4536505" cy="1632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265"/>
                <a:gridCol w="911828"/>
                <a:gridCol w="1062206"/>
                <a:gridCol w="1062206"/>
              </a:tblGrid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 smtClean="0">
                          <a:effectLst/>
                        </a:rPr>
                        <a:t>           X    \    </a:t>
                      </a:r>
                      <a:r>
                        <a:rPr lang="pt-BR" sz="2000" u="none" strike="noStrike" dirty="0">
                          <a:effectLst/>
                        </a:rPr>
                        <a:t>Z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Positivo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Negativo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 smtClean="0">
                          <a:effectLst/>
                        </a:rPr>
                        <a:t>Grávida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</a:t>
                      </a:r>
                      <a:r>
                        <a:rPr lang="pt-BR" sz="2000" u="none" strike="noStrike" dirty="0" smtClean="0">
                          <a:effectLst/>
                        </a:rPr>
                        <a:t>% (VP)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</a:t>
                      </a:r>
                      <a:r>
                        <a:rPr lang="pt-BR" sz="2000" u="none" strike="noStrike" dirty="0" smtClean="0">
                          <a:effectLst/>
                        </a:rPr>
                        <a:t>% (FN)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Não Grávida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r>
                        <a:rPr lang="pt-BR" sz="2000" u="none" strike="noStrike" dirty="0" smtClean="0">
                          <a:effectLst/>
                        </a:rPr>
                        <a:t>% (FP)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82</a:t>
                      </a:r>
                      <a:r>
                        <a:rPr lang="pt-BR" sz="2000" u="none" strike="noStrike" dirty="0" smtClean="0">
                          <a:effectLst/>
                        </a:rPr>
                        <a:t>%(VN)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Bayesiano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 com a mulher grávida. </a:t>
            </a:r>
            <a:endParaRPr lang="pt-BR" dirty="0"/>
          </a:p>
        </p:txBody>
      </p:sp>
      <p:pic>
        <p:nvPicPr>
          <p:cNvPr id="2050" name="Picture 2" descr="G:\Meu Drive\# Meus Documentos\$ Doutorado\Matérias\2020.2\COE841\Trabalho 2\grav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456891"/>
            <a:ext cx="5616625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Bayesiano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 com a mulher não grávida. </a:t>
            </a:r>
            <a:endParaRPr lang="pt-BR" dirty="0"/>
          </a:p>
        </p:txBody>
      </p:sp>
      <p:pic>
        <p:nvPicPr>
          <p:cNvPr id="3074" name="Picture 2" descr="G:\Meu Drive\# Meus Documentos\$ Doutorado\Matérias\2020.2\COE841\Trabalho 2\grav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944716" cy="44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Partículas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 um certo número de “cópias” do robô/planta com ruídos de processo.</a:t>
            </a:r>
          </a:p>
          <a:p>
            <a:r>
              <a:rPr lang="pt-BR" dirty="0" smtClean="0"/>
              <a:t>Avalia a cada iteração as cópias com maior probabilidade de representarem a realidade, determinando pesos relativos.</a:t>
            </a:r>
          </a:p>
          <a:p>
            <a:r>
              <a:rPr lang="pt-BR" dirty="0" err="1" smtClean="0"/>
              <a:t>Reamostragem</a:t>
            </a:r>
            <a:r>
              <a:rPr lang="pt-BR" dirty="0" smtClean="0"/>
              <a:t> - Elimina as menos prováveis, substituindo-as por mais prováveis.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2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Partículas -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robô com entradas sendo a velocidade linear e angular</a:t>
            </a:r>
          </a:p>
          <a:p>
            <a:r>
              <a:rPr lang="pt-BR" dirty="0" smtClean="0"/>
              <a:t>As medidas realizadas são as distâncias para três referências (sem a direção destas).</a:t>
            </a:r>
          </a:p>
          <a:p>
            <a:r>
              <a:rPr lang="pt-BR" dirty="0" smtClean="0"/>
              <a:t>Ruídos de medição e de processo</a:t>
            </a:r>
          </a:p>
          <a:p>
            <a:r>
              <a:rPr lang="pt-BR" dirty="0" smtClean="0"/>
              <a:t>Condição inicial incerta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2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Partículas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23" y="489397"/>
            <a:ext cx="8120225" cy="589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277</Words>
  <Application>Microsoft Office PowerPoint</Application>
  <PresentationFormat>Apresentação na tela (4:3)</PresentationFormat>
  <Paragraphs>45</Paragraphs>
  <Slides>12</Slides>
  <Notes>0</Notes>
  <HiddenSlides>1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Trabalho 2</vt:lpstr>
      <vt:lpstr>Filtro Bayesiano Binário</vt:lpstr>
      <vt:lpstr>Filtro Bayesiano Binário</vt:lpstr>
      <vt:lpstr>Filtro Bayesiano Binário</vt:lpstr>
      <vt:lpstr>Filtro Bayesiano Binário</vt:lpstr>
      <vt:lpstr>Filtro Bayesiano Binário</vt:lpstr>
      <vt:lpstr>Filtro de Partículas</vt:lpstr>
      <vt:lpstr>Filtro de Partículas - Simulação</vt:lpstr>
      <vt:lpstr>Filtro de Partículas</vt:lpstr>
      <vt:lpstr>Filtro de Partículas - LVR</vt:lpstr>
      <vt:lpstr>Filtro de Partículas - LVR</vt:lpstr>
      <vt:lpstr>Vídeo – PF x PF-LVR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Andre</cp:lastModifiedBy>
  <cp:revision>11</cp:revision>
  <dcterms:created xsi:type="dcterms:W3CDTF">2020-11-23T20:59:22Z</dcterms:created>
  <dcterms:modified xsi:type="dcterms:W3CDTF">2020-11-25T11:19:58Z</dcterms:modified>
</cp:coreProperties>
</file>