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69" y="12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64CF-72B0-480D-B2C8-904A19EDFFD6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4E59-F6BE-44E2-8BF6-813E7B24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64CF-72B0-480D-B2C8-904A19EDFFD6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4E59-F6BE-44E2-8BF6-813E7B24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8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64CF-72B0-480D-B2C8-904A19EDFFD6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4E59-F6BE-44E2-8BF6-813E7B24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64CF-72B0-480D-B2C8-904A19EDFFD6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4E59-F6BE-44E2-8BF6-813E7B24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9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64CF-72B0-480D-B2C8-904A19EDFFD6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4E59-F6BE-44E2-8BF6-813E7B24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64CF-72B0-480D-B2C8-904A19EDFFD6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4E59-F6BE-44E2-8BF6-813E7B24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64CF-72B0-480D-B2C8-904A19EDFFD6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4E59-F6BE-44E2-8BF6-813E7B24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6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64CF-72B0-480D-B2C8-904A19EDFFD6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4E59-F6BE-44E2-8BF6-813E7B24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64CF-72B0-480D-B2C8-904A19EDFFD6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4E59-F6BE-44E2-8BF6-813E7B24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7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64CF-72B0-480D-B2C8-904A19EDFFD6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4E59-F6BE-44E2-8BF6-813E7B24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64CF-72B0-480D-B2C8-904A19EDFFD6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4E59-F6BE-44E2-8BF6-813E7B24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64CF-72B0-480D-B2C8-904A19EDFFD6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24E59-F6BE-44E2-8BF6-813E7B24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4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>
            <a:extLst>
              <a:ext uri="{FF2B5EF4-FFF2-40B4-BE49-F238E27FC236}">
                <a16:creationId xmlns:a16="http://schemas.microsoft.com/office/drawing/2014/main" id="{90A6F563-4C2D-4966-A934-0FDD214545F4}"/>
              </a:ext>
            </a:extLst>
          </p:cNvPr>
          <p:cNvGrpSpPr/>
          <p:nvPr/>
        </p:nvGrpSpPr>
        <p:grpSpPr>
          <a:xfrm>
            <a:off x="74969" y="532898"/>
            <a:ext cx="12117031" cy="4995893"/>
            <a:chOff x="83466" y="1259173"/>
            <a:chExt cx="11114186" cy="4433157"/>
          </a:xfrm>
        </p:grpSpPr>
        <p:pic>
          <p:nvPicPr>
            <p:cNvPr id="5" name="Bilde 4">
              <a:extLst>
                <a:ext uri="{FF2B5EF4-FFF2-40B4-BE49-F238E27FC236}">
                  <a16:creationId xmlns:a16="http://schemas.microsoft.com/office/drawing/2014/main" id="{C53568C6-25F5-4925-B18F-F01E0F82A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6" y="1259173"/>
              <a:ext cx="5923338" cy="4339653"/>
            </a:xfrm>
            <a:prstGeom prst="rect">
              <a:avLst/>
            </a:prstGeom>
          </p:spPr>
        </p:pic>
        <p:pic>
          <p:nvPicPr>
            <p:cNvPr id="6" name="Bilde 5">
              <a:extLst>
                <a:ext uri="{FF2B5EF4-FFF2-40B4-BE49-F238E27FC236}">
                  <a16:creationId xmlns:a16="http://schemas.microsoft.com/office/drawing/2014/main" id="{B1BB9EEB-A4A7-4898-94A3-917977967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5198" y="1259174"/>
              <a:ext cx="5012454" cy="4433156"/>
            </a:xfrm>
            <a:prstGeom prst="rect">
              <a:avLst/>
            </a:prstGeom>
          </p:spPr>
        </p:pic>
      </p:grp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1C42325-EA83-47E6-A52F-A0EF8DB64E0A}"/>
              </a:ext>
            </a:extLst>
          </p:cNvPr>
          <p:cNvSpPr txBox="1"/>
          <p:nvPr/>
        </p:nvSpPr>
        <p:spPr>
          <a:xfrm>
            <a:off x="2101300" y="0"/>
            <a:ext cx="262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/>
              <a:t>Multiparametric</a:t>
            </a:r>
            <a:endParaRPr lang="en-US" sz="2800" b="1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4E0EDE1-8A9C-413C-8ABB-DE7461E45F37}"/>
              </a:ext>
            </a:extLst>
          </p:cNvPr>
          <p:cNvSpPr txBox="1"/>
          <p:nvPr/>
        </p:nvSpPr>
        <p:spPr>
          <a:xfrm>
            <a:off x="8079218" y="28841"/>
            <a:ext cx="217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b="1" dirty="0" err="1"/>
              <a:t>Multispectral</a:t>
            </a:r>
            <a:endParaRPr lang="nb-NO" sz="2800" b="1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2B1664CE-3A46-42D6-91AB-62FDCA508217}"/>
              </a:ext>
            </a:extLst>
          </p:cNvPr>
          <p:cNvSpPr txBox="1"/>
          <p:nvPr/>
        </p:nvSpPr>
        <p:spPr>
          <a:xfrm>
            <a:off x="10573131" y="1659245"/>
            <a:ext cx="146706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   Chn1 FLASH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0E5EDB82-0DA8-40E0-91A3-76544D7D2E14}"/>
              </a:ext>
            </a:extLst>
          </p:cNvPr>
          <p:cNvSpPr txBox="1"/>
          <p:nvPr/>
        </p:nvSpPr>
        <p:spPr>
          <a:xfrm>
            <a:off x="9805082" y="1105247"/>
            <a:ext cx="134459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   Chn2 DESS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5584D6C-192E-4E10-92C5-95BBFE4E643E}"/>
              </a:ext>
            </a:extLst>
          </p:cNvPr>
          <p:cNvSpPr txBox="1"/>
          <p:nvPr/>
        </p:nvSpPr>
        <p:spPr>
          <a:xfrm>
            <a:off x="9164197" y="634407"/>
            <a:ext cx="126829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   Chn3 FISP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34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Egendefinert</PresentationFormat>
  <Paragraphs>5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Arvid Lundervold</dc:creator>
  <cp:lastModifiedBy>Arvid Lundervold</cp:lastModifiedBy>
  <cp:revision>3</cp:revision>
  <dcterms:created xsi:type="dcterms:W3CDTF">2018-12-31T16:12:03Z</dcterms:created>
  <dcterms:modified xsi:type="dcterms:W3CDTF">2018-12-31T16:24:12Z</dcterms:modified>
</cp:coreProperties>
</file>