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444"/>
  </p:normalViewPr>
  <p:slideViewPr>
    <p:cSldViewPr snapToGrid="0" snapToObjects="1">
      <p:cViewPr varScale="1">
        <p:scale>
          <a:sx n="73" d="100"/>
          <a:sy n="7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D595-A475-534D-AF9E-37C7CF11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F8BBF-6D43-0F49-B697-9D376D51E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6532-4C56-8445-BAC7-EDFD52D4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7C01-B44C-4A43-AF9D-339D0C13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F9B9-F7CA-7948-8752-2E46AB15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806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4603-99C7-C54C-8C2C-237D6690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13B4-CCE0-774C-B1E0-57C9E5549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64C8-1BF3-6C4E-BD48-08BA4E08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B33A-44E9-D74D-AC56-409B27E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898C-07A6-F54D-98AD-665083CF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11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55DE9-10CB-ED4A-89D0-F647B09C4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5AC8-F98D-7B44-82E1-5C7BC877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801F-0DF2-2D48-BA0B-F10E9216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E6CA-9FFE-844B-B025-F1D70427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B666-E680-8446-937B-241CF0BB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93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DF37-4BC6-6942-BCF2-F8B1844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D027-5721-EC42-8FE2-47ACAB03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9AAC-3567-E942-BF48-49042188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948C-B941-A54F-86B2-75C7612C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C6F-BF67-1942-93B6-60D0AB3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422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1717-EC28-624F-B7C2-82C62F0B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90E5-EE02-EE46-A78F-5672D7C3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C0E0-7B74-014B-8708-A894C00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C863-241C-7449-83E3-D4F32509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83E6-6894-834D-B426-9D2F727B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4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F9E5-AE12-0948-B2E0-50526BDA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5A73-C10E-204A-ABE9-47ED829F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A22F-B59B-9248-8801-5C7FED9CB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EACCC-3425-EF41-9FB6-46473F0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BDDE-ACB3-784B-9EAF-B7731D3A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CF4BD-7446-2347-A208-6C1C1B9F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2E3D-DA05-B64C-A549-195E79D1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CE44A-3D85-FF4C-AE44-787146F0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EBB36-C0F1-2B4E-863A-D13BD8B7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010F6-49A4-CB40-B6C9-546FE27D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D017E-73F2-7847-A6DF-AF95D77F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5BB77-3176-654A-8631-239DB68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D64B1-5132-FE43-A972-ED0B5BC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ECAB-B684-F040-905E-FB532478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25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9912-DEC3-C346-8846-A427610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A0799-6E8E-654B-9D07-980FF3FF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04A5-2CE4-EA4E-87C8-B9DB8203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F096-6B66-784D-A45F-559E84E9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45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45F6-6F04-3041-8AC9-7CBDF2F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60B9-110D-0943-9AE9-8B8BE5B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A74A-B9B5-C84A-B479-214B5AB5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8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ECA-CBA9-A44F-8CFE-67BEE9A1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EF67-05C2-E348-9532-B65C5E88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1B72-13B2-E245-A8EE-E6A29ACB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4F2B-BE85-6F46-B4A8-E17DF0A1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DBF0-96A0-FD46-8BB8-735C9DBC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0022-7398-6648-89DD-74D41AA1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2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8398-21DD-D649-AE9C-2EFD5C2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25808-F34D-A541-B8B3-34BEB91B5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7725-086F-6F48-A5DF-0839F63E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63F01-06C2-3B4B-A334-A69A63B4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F5BD1-39D3-4C4C-A888-B927430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B7BD-881D-0745-A80A-725D225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8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F5435-61A6-1440-8577-165B471A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A0ED-D4DE-064A-AE0F-03AD77C5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4774-8217-CA41-B484-E0760A5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BD42-177D-F041-8A52-86794E471AC3}" type="datetimeFigureOut">
              <a:rPr lang="nb-NO" smtClean="0"/>
              <a:t>01.07.2019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2DD1-7B60-C54D-B1E1-BA2FBEE9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00B4-21D0-A141-920C-FCF96E0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8B92-6AB5-DF42-A11A-C344E49C23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01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E5CD2-C57B-0644-9CD0-ADC70DCA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1" y="0"/>
            <a:ext cx="564370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C5325-EC6E-2F4A-A1D1-8A05070D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35" y="0"/>
            <a:ext cx="5651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</cp:revision>
  <dcterms:created xsi:type="dcterms:W3CDTF">2019-07-01T06:24:20Z</dcterms:created>
  <dcterms:modified xsi:type="dcterms:W3CDTF">2019-07-01T06:27:12Z</dcterms:modified>
</cp:coreProperties>
</file>