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9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6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5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9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3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1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E727-8F3D-459C-89DE-2BD82A90C813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93ED-A512-4A9A-A5D1-47AC94300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0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VuKAqy_2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e Simulação do Mundo Físico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Arremesso de Basquete com resistência do ar e efeito Magnus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4540" y="557784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Por:</a:t>
            </a:r>
          </a:p>
          <a:p>
            <a:r>
              <a:rPr lang="pt-BR" dirty="0"/>
              <a:t>André Annunziato</a:t>
            </a:r>
          </a:p>
          <a:p>
            <a:r>
              <a:rPr lang="pt-BR" dirty="0"/>
              <a:t>Gabriel Brey</a:t>
            </a:r>
          </a:p>
        </p:txBody>
      </p:sp>
    </p:spTree>
    <p:extLst>
      <p:ext uri="{BB962C8B-B14F-4D97-AF65-F5344CB8AC3E}">
        <p14:creationId xmlns:p14="http://schemas.microsoft.com/office/powerpoint/2010/main" val="25544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f.ufrgs.br/cref/uploads/images/f_magnus_arras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89" y="3141280"/>
            <a:ext cx="5498497" cy="18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efeito Magnus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09" y="1825624"/>
            <a:ext cx="10533891" cy="4496381"/>
          </a:xfrm>
        </p:spPr>
        <p:txBody>
          <a:bodyPr/>
          <a:lstStyle/>
          <a:p>
            <a:r>
              <a:rPr lang="pt-BR" dirty="0"/>
              <a:t>Sempre perpendicular ao movimento da velocidade;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34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5" y="588107"/>
            <a:ext cx="7059119" cy="5250220"/>
          </a:xfrm>
        </p:spPr>
      </p:pic>
    </p:spTree>
    <p:extLst>
      <p:ext uri="{BB962C8B-B14F-4D97-AF65-F5344CB8AC3E}">
        <p14:creationId xmlns:p14="http://schemas.microsoft.com/office/powerpoint/2010/main" val="410312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Equações Diferenciais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𝑑𝑆𝑥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𝑣𝑥</m:t>
                        </m:r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𝑣𝑥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.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𝑣𝑦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𝑑𝑆𝑦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𝑑𝑣𝑦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𝑣𝑥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Com: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𝐶𝑎</m:t>
                        </m:r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 . </m:t>
                        </m:r>
                        <m:d>
                          <m:d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pt-B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400" b="0" dirty="0"/>
              </a:p>
              <a:p>
                <a:pPr marL="0" indent="0">
                  <a:buNone/>
                </a:pPr>
                <a:endParaRPr lang="pt-BR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.(4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pt-B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pt-B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2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Sendo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773555"/>
                <a:ext cx="5157787" cy="36845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0,0623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𝐾𝑔</m:t>
                    </m:r>
                  </m:oMath>
                </a14:m>
                <a:r>
                  <a:rPr lang="pt-BR" sz="2400" dirty="0"/>
                  <a:t> (massa da bola)</a:t>
                </a:r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9,8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(</a:t>
                </a:r>
                <a:r>
                  <a:rPr lang="pt-BR" sz="2400" noProof="1"/>
                  <a:t>aceleração</a:t>
                </a:r>
                <a:r>
                  <a:rPr lang="en-US" sz="2400" dirty="0"/>
                  <a:t> da </a:t>
                </a:r>
                <a:r>
                  <a:rPr lang="en-US" sz="2400" dirty="0" err="1"/>
                  <a:t>gravidade</a:t>
                </a:r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𝑡𝑒𝑡𝑎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5</m:t>
                    </m:r>
                    <m:r>
                      <m:rPr>
                        <m:nor/>
                      </m:rPr>
                      <a:rPr lang="pt-BR" sz="2400" b="0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pt-BR"/>
                      <m:t>°</m:t>
                    </m:r>
                  </m:oMath>
                </a14:m>
                <a:r>
                  <a:rPr lang="pt-BR" sz="2400" dirty="0"/>
                  <a:t> (ângulo de lançamento)</a:t>
                </a:r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dirty="0"/>
                  <a:t> (</a:t>
                </a:r>
                <a:r>
                  <a:rPr lang="pt-BR" sz="2400" b="0" dirty="0"/>
                  <a:t>velocidade</a:t>
                </a:r>
                <a:r>
                  <a:rPr lang="en-US" sz="2400" b="0" dirty="0"/>
                  <a:t> </a:t>
                </a:r>
                <a:r>
                  <a:rPr lang="en-US" sz="2400" b="0" dirty="0" err="1"/>
                  <a:t>inicial</a:t>
                </a:r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𝑉𝑜𝑥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𝑉𝑜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m:rPr>
                        <m:sty m:val="p"/>
                      </m:rPr>
                      <a:rPr lang="pt-BR" sz="24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𝑡𝑒𝑡𝑎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4,01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sz="2400" dirty="0"/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𝑉𝑜𝑦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𝑉𝑜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𝑡𝑒𝑡𝑎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5,73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sz="2400" dirty="0"/>
              </a:p>
              <a:p>
                <a:endParaRPr lang="pt-BR" sz="24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773555"/>
                <a:ext cx="5157787" cy="3684588"/>
              </a:xfrm>
              <a:blipFill>
                <a:blip r:embed="rId2"/>
                <a:stretch>
                  <a:fillRect l="-1655" t="-23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97588" y="1773555"/>
                <a:ext cx="5183188" cy="36845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18,85 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400" dirty="0"/>
                  <a:t> (velocidade angular)</a:t>
                </a:r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119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2400" dirty="0"/>
                  <a:t> (raio da bola)</a:t>
                </a:r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1,18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400" dirty="0"/>
                  <a:t> (densidade do ar)</a:t>
                </a:r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𝐶𝑎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0,45</m:t>
                    </m:r>
                  </m:oMath>
                </a14:m>
                <a:r>
                  <a:rPr lang="pt-BR" sz="2400" dirty="0"/>
                  <a:t> (coeficiente de arrasto da bola) </a:t>
                </a:r>
              </a:p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0,044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(área frontal da bola)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97588" y="1773555"/>
                <a:ext cx="5183188" cy="3684588"/>
              </a:xfrm>
              <a:blipFill>
                <a:blip r:embed="rId3"/>
                <a:stretch>
                  <a:fillRect l="-1528" t="-2318" r="-1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65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Conclusivo e Validação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575"/>
            <a:ext cx="4911128" cy="3652651"/>
          </a:xfrm>
          <a:prstGeom prst="rect">
            <a:avLst/>
          </a:prstGeom>
        </p:spPr>
      </p:pic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335" y="2050806"/>
            <a:ext cx="3357563" cy="29680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04035" y="5597894"/>
            <a:ext cx="494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https://www.youtube.com/watch?v=8kVuKAqy_2k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89" y="1547998"/>
            <a:ext cx="5852172" cy="435255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463540" y="4000500"/>
            <a:ext cx="19050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9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Modelagem e Simulação do Mundo Físico  </vt:lpstr>
      <vt:lpstr>O efeito Magnus</vt:lpstr>
      <vt:lpstr>Apresentação do PowerPoint</vt:lpstr>
      <vt:lpstr>Equações Diferenciais</vt:lpstr>
      <vt:lpstr>Sendo que:</vt:lpstr>
      <vt:lpstr>Gráfico Conclusivo e Validação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 do Mundo Físico</dc:title>
  <dc:creator>André Franco Annunziato</dc:creator>
  <cp:lastModifiedBy>André Franco Annunziato</cp:lastModifiedBy>
  <cp:revision>17</cp:revision>
  <dcterms:created xsi:type="dcterms:W3CDTF">2017-05-29T18:07:58Z</dcterms:created>
  <dcterms:modified xsi:type="dcterms:W3CDTF">2017-06-05T16:24:53Z</dcterms:modified>
</cp:coreProperties>
</file>