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>
        <p:scale>
          <a:sx n="100" d="100"/>
          <a:sy n="100" d="100"/>
        </p:scale>
        <p:origin x="60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67" y="279398"/>
            <a:ext cx="7418674" cy="22685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Busca em </a:t>
            </a:r>
            <a:r>
              <a:rPr lang="pt-BR" dirty="0" err="1">
                <a:solidFill>
                  <a:srgbClr val="FF0000"/>
                </a:solidFill>
              </a:rPr>
              <a:t>Strings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74E29-4498-4726-9EF9-CBD626FD7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6541" y="1963987"/>
            <a:ext cx="5357600" cy="2091547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Alunos: </a:t>
            </a:r>
          </a:p>
          <a:p>
            <a:pPr algn="ctr"/>
            <a:r>
              <a:rPr lang="pt-BR" sz="2400" dirty="0"/>
              <a:t>André </a:t>
            </a:r>
            <a:r>
              <a:rPr lang="pt-BR" sz="2400" dirty="0" err="1"/>
              <a:t>Freddi</a:t>
            </a:r>
            <a:endParaRPr lang="pt-BR" sz="2400" dirty="0"/>
          </a:p>
          <a:p>
            <a:pPr algn="ctr"/>
            <a:r>
              <a:rPr lang="pt-BR" sz="2400" dirty="0"/>
              <a:t>Beatriz </a:t>
            </a:r>
            <a:r>
              <a:rPr lang="pt-BR" sz="2400" dirty="0" err="1"/>
              <a:t>Mayorka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188EF6-1D27-4B86-B0ED-DD43EE873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03" r="53763"/>
          <a:stretch/>
        </p:blipFill>
        <p:spPr>
          <a:xfrm>
            <a:off x="8941170" y="0"/>
            <a:ext cx="3250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2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2332" y="1"/>
            <a:ext cx="3259667" cy="6858000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SIMULAR BUSCA DE PALAVRAS NAS DUAS FORMAS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Ira ser procurado a palavra “William”.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AC8FE0-6074-4144-8982-5C8DA015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08"/>
          <a:stretch/>
        </p:blipFill>
        <p:spPr>
          <a:xfrm>
            <a:off x="9122831" y="1959063"/>
            <a:ext cx="2878668" cy="33463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8F41DF-FFA8-402C-9A80-85BBE0AF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0"/>
            <a:ext cx="6882095" cy="35857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991C07-8A73-45BA-A777-368E9BB72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4" y="3314182"/>
            <a:ext cx="6882095" cy="3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527" y="0"/>
            <a:ext cx="3228474" cy="685800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           INICIALMENTE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1800" dirty="0">
                <a:solidFill>
                  <a:schemeClr val="bg1"/>
                </a:solidFill>
              </a:rPr>
              <a:t>Começamos com os include como padrão, abaixo da linha 8 a 11 definimos os </a:t>
            </a:r>
            <a:r>
              <a:rPr lang="pt-BR" sz="1800" dirty="0" err="1">
                <a:solidFill>
                  <a:schemeClr val="bg1"/>
                </a:solidFill>
              </a:rPr>
              <a:t>Void’s</a:t>
            </a:r>
            <a:r>
              <a:rPr lang="pt-BR" sz="1800" dirty="0">
                <a:solidFill>
                  <a:schemeClr val="bg1"/>
                </a:solidFill>
              </a:rPr>
              <a:t>, ocorre um </a:t>
            </a:r>
            <a:r>
              <a:rPr lang="pt-BR" sz="1800" dirty="0" err="1">
                <a:solidFill>
                  <a:schemeClr val="bg1"/>
                </a:solidFill>
              </a:rPr>
              <a:t>int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main</a:t>
            </a:r>
            <a:r>
              <a:rPr lang="pt-BR" sz="1800" dirty="0">
                <a:solidFill>
                  <a:schemeClr val="bg1"/>
                </a:solidFill>
              </a:rPr>
              <a:t> como forma de “Bem vindo” e se direciona ao menu(); onde é perguntado ao usuário qual ira ser o arquivo a ser aberto, após digitado o nome do arquivo será salvo em “</a:t>
            </a:r>
            <a:r>
              <a:rPr lang="pt-BR" sz="1800" dirty="0" err="1">
                <a:solidFill>
                  <a:schemeClr val="bg1"/>
                </a:solidFill>
              </a:rPr>
              <a:t>nomeArquivo</a:t>
            </a:r>
            <a:r>
              <a:rPr lang="pt-BR" sz="1800" dirty="0">
                <a:solidFill>
                  <a:schemeClr val="bg1"/>
                </a:solidFill>
              </a:rPr>
              <a:t>” onde por final da linha será removido o ultimo caractere utilizando do 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“= 0;”.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D0482E-014F-4E67-8173-7E0E2801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5" y="0"/>
            <a:ext cx="802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9462" y="0"/>
            <a:ext cx="3252537" cy="6858000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   </a:t>
            </a:r>
            <a:r>
              <a:rPr lang="pt-BR" sz="2000" dirty="0">
                <a:solidFill>
                  <a:schemeClr val="bg1"/>
                </a:solidFill>
              </a:rPr>
              <a:t>ABRINDO O ARQUIVO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    </a:t>
            </a:r>
            <a:r>
              <a:rPr lang="pt-BR" sz="1800" dirty="0">
                <a:solidFill>
                  <a:schemeClr val="bg1"/>
                </a:solidFill>
              </a:rPr>
              <a:t>Da linha 35 a 37 ira definir um char palavras onde ira armazenar as palavras do arquivo, e logo em seguida usando o “</a:t>
            </a:r>
            <a:r>
              <a:rPr lang="pt-BR" sz="1800" dirty="0" err="1">
                <a:solidFill>
                  <a:schemeClr val="bg1"/>
                </a:solidFill>
              </a:rPr>
              <a:t>fopen</a:t>
            </a:r>
            <a:r>
              <a:rPr lang="pt-BR" sz="1800" dirty="0">
                <a:solidFill>
                  <a:schemeClr val="bg1"/>
                </a:solidFill>
              </a:rPr>
              <a:t>” ele ira abrir o arquivo cujo o nome foi dado em “</a:t>
            </a:r>
            <a:r>
              <a:rPr lang="pt-BR" sz="1800" dirty="0" err="1">
                <a:solidFill>
                  <a:schemeClr val="bg1"/>
                </a:solidFill>
              </a:rPr>
              <a:t>nomeArquivo</a:t>
            </a:r>
            <a:r>
              <a:rPr lang="pt-BR" sz="1800" dirty="0">
                <a:solidFill>
                  <a:schemeClr val="bg1"/>
                </a:solidFill>
              </a:rPr>
              <a:t>” utilizando o modo “r” que abre um arquivo para sua leitura.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Ira ocorrer um </a:t>
            </a:r>
            <a:r>
              <a:rPr lang="pt-BR" sz="1800" dirty="0" err="1">
                <a:solidFill>
                  <a:schemeClr val="bg1"/>
                </a:solidFill>
              </a:rPr>
              <a:t>if</a:t>
            </a:r>
            <a:r>
              <a:rPr lang="pt-BR" sz="1800" dirty="0">
                <a:solidFill>
                  <a:schemeClr val="bg1"/>
                </a:solidFill>
              </a:rPr>
              <a:t> com a condição se o arquivo for NULL, no caso não existir, ira mostrar um mensagem de erro e </a:t>
            </a:r>
            <a:r>
              <a:rPr lang="pt-BR" sz="1800" dirty="0" err="1">
                <a:solidFill>
                  <a:schemeClr val="bg1"/>
                </a:solidFill>
              </a:rPr>
              <a:t>sera</a:t>
            </a:r>
            <a:r>
              <a:rPr lang="pt-BR" sz="1800" dirty="0">
                <a:solidFill>
                  <a:schemeClr val="bg1"/>
                </a:solidFill>
              </a:rPr>
              <a:t> direcionado para escrever um novo nome de arquivo.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Se não, ira receber os parâmetros do arquivo e mostrar o conteúdo dele na tela fechando o arquivo </a:t>
            </a:r>
            <a:r>
              <a:rPr lang="pt-BR" sz="1800" dirty="0" err="1">
                <a:solidFill>
                  <a:schemeClr val="bg1"/>
                </a:solidFill>
              </a:rPr>
              <a:t>tbm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0EA7BC-B18C-41C7-BEF0-B9ECB87F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4" y="-1"/>
            <a:ext cx="79842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733" y="0"/>
            <a:ext cx="3234267" cy="685800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  GUARDANDO A FRASE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Sem segredos, ira ser criado um “char frase” para armazenar a frase desejada do usuário, aqui será solicitado uma frase onde será guardada neste mesmo char para ser utilizada nas buscar logo em seguida.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96EA48-49DD-41CF-AD79-A94FF6C7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72" y="2273300"/>
            <a:ext cx="7998661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340" y="-1"/>
            <a:ext cx="3238659" cy="6857999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       UM BREVE MENU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Aqui apenas ira ocorrer um breve menu onde o usuário ira poder utilizando a frase fornecida nos parâmetros anteriores escolher se quer usar o “Força Bruta” ou utilizar do “Rabin </a:t>
            </a:r>
            <a:r>
              <a:rPr lang="pt-BR" sz="1800" dirty="0" err="1">
                <a:solidFill>
                  <a:schemeClr val="bg1"/>
                </a:solidFill>
              </a:rPr>
              <a:t>Karp</a:t>
            </a:r>
            <a:r>
              <a:rPr lang="pt-BR" sz="1800" dirty="0">
                <a:solidFill>
                  <a:schemeClr val="bg1"/>
                </a:solidFill>
              </a:rPr>
              <a:t>” ou se gostaria de fechar o programa. 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74E29-4498-4726-9EF9-CBD626FD7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2D062C-C813-4661-982A-6F54E1CC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39" y="-2"/>
            <a:ext cx="7992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323" y="0"/>
            <a:ext cx="3118675" cy="6858000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       FORÇA BRUTA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Inicialmente será definido os parâmetros a ser utilizado, como os tamanhos das </a:t>
            </a:r>
            <a:r>
              <a:rPr lang="pt-BR" sz="1800" dirty="0" err="1">
                <a:solidFill>
                  <a:schemeClr val="bg1"/>
                </a:solidFill>
              </a:rPr>
              <a:t>strings</a:t>
            </a:r>
            <a:r>
              <a:rPr lang="pt-BR" sz="1800" dirty="0">
                <a:solidFill>
                  <a:schemeClr val="bg1"/>
                </a:solidFill>
              </a:rPr>
              <a:t> e os contadores utilizados.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Primeiro For: Define o tamanho da </a:t>
            </a:r>
            <a:r>
              <a:rPr lang="pt-BR" sz="1800" dirty="0" err="1">
                <a:solidFill>
                  <a:schemeClr val="bg1"/>
                </a:solidFill>
              </a:rPr>
              <a:t>String</a:t>
            </a:r>
            <a:r>
              <a:rPr lang="pt-BR" sz="1800" dirty="0">
                <a:solidFill>
                  <a:schemeClr val="bg1"/>
                </a:solidFill>
              </a:rPr>
              <a:t> e define a primeira letra da ”Palavra”.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Segundo For: Define a primeira letra da “frase”, logo em seguida ele a compara com a “palavra”, se for igual, soma no </a:t>
            </a:r>
            <a:r>
              <a:rPr lang="pt-BR" sz="1800" dirty="0" err="1">
                <a:solidFill>
                  <a:schemeClr val="bg1"/>
                </a:solidFill>
              </a:rPr>
              <a:t>cont</a:t>
            </a:r>
            <a:r>
              <a:rPr lang="pt-BR" sz="1800" dirty="0">
                <a:solidFill>
                  <a:schemeClr val="bg1"/>
                </a:solidFill>
              </a:rPr>
              <a:t> e retorna ao primeiro For...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O processo ira se repetir até que ele chegue no </a:t>
            </a:r>
            <a:r>
              <a:rPr lang="pt-BR" sz="1800" dirty="0" err="1">
                <a:solidFill>
                  <a:schemeClr val="bg1"/>
                </a:solidFill>
              </a:rPr>
              <a:t>if</a:t>
            </a:r>
            <a:r>
              <a:rPr lang="pt-BR" sz="1800" dirty="0">
                <a:solidFill>
                  <a:schemeClr val="bg1"/>
                </a:solidFill>
              </a:rPr>
              <a:t> (</a:t>
            </a:r>
            <a:r>
              <a:rPr lang="pt-BR" sz="1800" dirty="0" err="1">
                <a:solidFill>
                  <a:schemeClr val="bg1"/>
                </a:solidFill>
              </a:rPr>
              <a:t>cont</a:t>
            </a:r>
            <a:r>
              <a:rPr lang="pt-BR" sz="1800" dirty="0">
                <a:solidFill>
                  <a:schemeClr val="bg1"/>
                </a:solidFill>
              </a:rPr>
              <a:t> == </a:t>
            </a:r>
            <a:r>
              <a:rPr lang="pt-BR" sz="1800" dirty="0" err="1">
                <a:solidFill>
                  <a:schemeClr val="bg1"/>
                </a:solidFill>
              </a:rPr>
              <a:t>tFrase</a:t>
            </a:r>
            <a:r>
              <a:rPr lang="pt-BR" sz="1800" dirty="0">
                <a:solidFill>
                  <a:schemeClr val="bg1"/>
                </a:solidFill>
              </a:rPr>
              <a:t>) onde o </a:t>
            </a:r>
            <a:r>
              <a:rPr lang="pt-BR" sz="1800" dirty="0" err="1">
                <a:solidFill>
                  <a:schemeClr val="bg1"/>
                </a:solidFill>
              </a:rPr>
              <a:t>cont</a:t>
            </a:r>
            <a:r>
              <a:rPr lang="pt-BR" sz="1800" dirty="0">
                <a:solidFill>
                  <a:schemeClr val="bg1"/>
                </a:solidFill>
              </a:rPr>
              <a:t> é igual ao tamanho da frase.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Nesse ponto ele sabe onde esta a frase e imprime ao usuário a posição inicial e final no </a:t>
            </a:r>
            <a:r>
              <a:rPr lang="pt-BR" sz="1800" dirty="0" err="1">
                <a:solidFill>
                  <a:schemeClr val="bg1"/>
                </a:solidFill>
              </a:rPr>
              <a:t>Array</a:t>
            </a:r>
            <a:r>
              <a:rPr lang="pt-BR" sz="1800" dirty="0">
                <a:solidFill>
                  <a:schemeClr val="bg1"/>
                </a:solidFill>
              </a:rPr>
              <a:t> onde ela esta junto com a frase.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Caso a frase não é encontrada finaliza o programa informando que não a encontrou.</a:t>
            </a:r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55F2B-8051-4756-A692-0DF19F34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2332" y="1"/>
            <a:ext cx="3259667" cy="6858000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           RABIN KARP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1800" dirty="0">
                <a:solidFill>
                  <a:schemeClr val="bg1"/>
                </a:solidFill>
              </a:rPr>
              <a:t>Inicialmente temos as definições dos parâmetros que são os tamanhos das </a:t>
            </a:r>
            <a:r>
              <a:rPr lang="pt-BR" sz="1800" dirty="0" err="1">
                <a:solidFill>
                  <a:schemeClr val="bg1"/>
                </a:solidFill>
              </a:rPr>
              <a:t>strings</a:t>
            </a:r>
            <a:r>
              <a:rPr lang="pt-BR" sz="1800" dirty="0">
                <a:solidFill>
                  <a:schemeClr val="bg1"/>
                </a:solidFill>
              </a:rPr>
              <a:t> usadas. Até a linha 176 definimos  o </a:t>
            </a:r>
            <a:r>
              <a:rPr lang="pt-BR" sz="1800" dirty="0" err="1">
                <a:solidFill>
                  <a:schemeClr val="bg1"/>
                </a:solidFill>
              </a:rPr>
              <a:t>hash</a:t>
            </a:r>
            <a:r>
              <a:rPr lang="pt-BR" sz="1800" dirty="0">
                <a:solidFill>
                  <a:schemeClr val="bg1"/>
                </a:solidFill>
              </a:rPr>
              <a:t> da </a:t>
            </a:r>
            <a:r>
              <a:rPr lang="pt-BR" sz="1800" dirty="0" err="1">
                <a:solidFill>
                  <a:schemeClr val="bg1"/>
                </a:solidFill>
              </a:rPr>
              <a:t>string</a:t>
            </a:r>
            <a:r>
              <a:rPr lang="pt-BR" sz="1800" dirty="0">
                <a:solidFill>
                  <a:schemeClr val="bg1"/>
                </a:solidFill>
              </a:rPr>
              <a:t> “frase” que ira definir a primeira parte da “palavra” que irão ser armazenados em </a:t>
            </a:r>
            <a:r>
              <a:rPr lang="pt-BR" sz="1800" dirty="0" err="1">
                <a:solidFill>
                  <a:schemeClr val="bg1"/>
                </a:solidFill>
              </a:rPr>
              <a:t>hPalavra</a:t>
            </a:r>
            <a:r>
              <a:rPr lang="pt-BR" sz="1800" dirty="0">
                <a:solidFill>
                  <a:schemeClr val="bg1"/>
                </a:solidFill>
              </a:rPr>
              <a:t> e </a:t>
            </a:r>
            <a:r>
              <a:rPr lang="pt-BR" sz="1800" dirty="0" err="1">
                <a:solidFill>
                  <a:schemeClr val="bg1"/>
                </a:solidFill>
              </a:rPr>
              <a:t>hFrase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Primeiro For: Define o tamanho da </a:t>
            </a:r>
            <a:r>
              <a:rPr lang="pt-BR" sz="1800" dirty="0" err="1">
                <a:solidFill>
                  <a:schemeClr val="bg1"/>
                </a:solidFill>
              </a:rPr>
              <a:t>String</a:t>
            </a:r>
            <a:r>
              <a:rPr lang="pt-BR" sz="1800" dirty="0">
                <a:solidFill>
                  <a:schemeClr val="bg1"/>
                </a:solidFill>
              </a:rPr>
              <a:t>, comparamos o valor </a:t>
            </a:r>
            <a:r>
              <a:rPr lang="pt-BR" sz="1800" dirty="0" err="1">
                <a:solidFill>
                  <a:schemeClr val="bg1"/>
                </a:solidFill>
              </a:rPr>
              <a:t>hash</a:t>
            </a:r>
            <a:r>
              <a:rPr lang="pt-BR" sz="1800" dirty="0">
                <a:solidFill>
                  <a:schemeClr val="bg1"/>
                </a:solidFill>
              </a:rPr>
              <a:t> das duas </a:t>
            </a:r>
            <a:r>
              <a:rPr lang="pt-BR" sz="1800" dirty="0" err="1">
                <a:solidFill>
                  <a:schemeClr val="bg1"/>
                </a:solidFill>
              </a:rPr>
              <a:t>strings</a:t>
            </a:r>
            <a:r>
              <a:rPr lang="pt-BR" sz="1800" dirty="0">
                <a:solidFill>
                  <a:schemeClr val="bg1"/>
                </a:solidFill>
              </a:rPr>
              <a:t>, e depois utilizamos o outro for para comprar os caracteres.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Linha 200: Calcula </a:t>
            </a:r>
            <a:r>
              <a:rPr lang="pt-BR" sz="1800" dirty="0" err="1">
                <a:solidFill>
                  <a:schemeClr val="bg1"/>
                </a:solidFill>
              </a:rPr>
              <a:t>hash</a:t>
            </a:r>
            <a:r>
              <a:rPr lang="pt-BR" sz="1800" dirty="0">
                <a:solidFill>
                  <a:schemeClr val="bg1"/>
                </a:solidFill>
              </a:rPr>
              <a:t> da palavra e joga de inicial para final.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  Esse processo ira se repetir até que “</a:t>
            </a:r>
            <a:r>
              <a:rPr lang="pt-BR" sz="1800" dirty="0" err="1">
                <a:solidFill>
                  <a:schemeClr val="bg1"/>
                </a:solidFill>
              </a:rPr>
              <a:t>tFrase</a:t>
            </a:r>
            <a:r>
              <a:rPr lang="pt-BR" sz="1800" dirty="0">
                <a:solidFill>
                  <a:schemeClr val="bg1"/>
                </a:solidFill>
              </a:rPr>
              <a:t>” seja igual a “j”.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      Caso a frase seja </a:t>
            </a:r>
            <a:r>
              <a:rPr lang="pt-BR" sz="1800" dirty="0" err="1">
                <a:solidFill>
                  <a:schemeClr val="bg1"/>
                </a:solidFill>
              </a:rPr>
              <a:t>emcontrada</a:t>
            </a:r>
            <a:r>
              <a:rPr lang="pt-BR" sz="1800" dirty="0">
                <a:solidFill>
                  <a:schemeClr val="bg1"/>
                </a:solidFill>
              </a:rPr>
              <a:t> na linha 190 ira mostrar ao usuário a posição dela no </a:t>
            </a:r>
            <a:r>
              <a:rPr lang="pt-BR" sz="1800" dirty="0" err="1">
                <a:solidFill>
                  <a:schemeClr val="bg1"/>
                </a:solidFill>
              </a:rPr>
              <a:t>Array</a:t>
            </a:r>
            <a:r>
              <a:rPr lang="pt-BR" sz="1800" dirty="0">
                <a:solidFill>
                  <a:schemeClr val="bg1"/>
                </a:solidFill>
              </a:rPr>
              <a:t> e logo em seguida a frase que ele estava procurando, Caso não seja encontrada a linha 204 ira fazer o trabalho de informar ao usuário que não foi encontrada.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62E7CA-0D64-4B7F-9B5E-EBD3099D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2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9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2332" y="1"/>
            <a:ext cx="3259667" cy="6858000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SIMULAR ERRO AO PROCURAR ARQUIVO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D5AA8D-857D-4F3F-B246-86CEF451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453557"/>
            <a:ext cx="6627282" cy="34044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E815C6-B7C9-4E1F-AC24-4297F9A2B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0"/>
            <a:ext cx="6627282" cy="34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6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FC16-44CB-45A6-9419-364CD386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2332" y="1"/>
            <a:ext cx="3259667" cy="6858000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SIMULAR ARQUIVO ENCONTRADO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Ira ser procurado a palavra “William” logo a seguir.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95B207-ECFF-4EAF-ABA5-59417F70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1" y="-1"/>
            <a:ext cx="6761074" cy="33247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418E29-9E57-4B3C-A6D3-F4CFF6B3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70" y="3324749"/>
            <a:ext cx="6761074" cy="35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2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119</TotalTime>
  <Words>670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Busca em Strings </vt:lpstr>
      <vt:lpstr>           INICIALMENTE      Começamos com os include como padrão, abaixo da linha 8 a 11 definimos os Void’s, ocorre um int main como forma de “Bem vindo” e se direciona ao menu(); onde é perguntado ao usuário qual ira ser o arquivo a ser aberto, após digitado o nome do arquivo será salvo em “nomeArquivo” onde por final da linha será removido o ultimo caractere utilizando do  “= 0;”.</vt:lpstr>
      <vt:lpstr>   ABRINDO O ARQUIVO      Da linha 35 a 37 ira definir um char palavras onde ira armazenar as palavras do arquivo, e logo em seguida usando o “fopen” ele ira abrir o arquivo cujo o nome foi dado em “nomeArquivo” utilizando o modo “r” que abre um arquivo para sua leitura.     Ira ocorrer um if com a condição se o arquivo for NULL, no caso não existir, ira mostrar um mensagem de erro e sera direcionado para escrever um novo nome de arquivo.     Se não, ira receber os parâmetros do arquivo e mostrar o conteúdo dele na tela fechando o arquivo tbm.</vt:lpstr>
      <vt:lpstr>  GUARDANDO A FRASE      Sem segredos, ira ser criado um “char frase” para armazenar a frase desejada do usuário, aqui será solicitado uma frase onde será guardada neste mesmo char para ser utilizada nas buscar logo em seguida.</vt:lpstr>
      <vt:lpstr>       UM BREVE MENU      Aqui apenas ira ocorrer um breve menu onde o usuário ira poder utilizando a frase fornecida nos parâmetros anteriores escolher se quer usar o “Força Bruta” ou utilizar do “Rabin Karp” ou se gostaria de fechar o programa. </vt:lpstr>
      <vt:lpstr>       FORÇA BRUTA      Inicialmente será definido os parâmetros a ser utilizado, como os tamanhos das strings e os contadores utilizados.     Primeiro For: Define o tamanho da String e define a primeira letra da ”Palavra”.     Segundo For: Define a primeira letra da “frase”, logo em seguida ele a compara com a “palavra”, se for igual, soma no cont e retorna ao primeiro For...     O processo ira se repetir até que ele chegue no if (cont == tFrase) onde o cont é igual ao tamanho da frase.     Nesse ponto ele sabe onde esta a frase e imprime ao usuário a posição inicial e final no Array onde ela esta junto com a frase.     Caso a frase não é encontrada finaliza o programa informando que não a encontrou.  </vt:lpstr>
      <vt:lpstr>           RABIN KARP      Inicialmente temos as definições dos parâmetros que são os tamanhos das strings usadas. Até a linha 176 definimos  o hash da string “frase” que ira definir a primeira parte da “palavra” que irão ser armazenados em hPalavra e hFrase.     Primeiro For: Define o tamanho da String, comparamos o valor hash das duas strings, e depois utilizamos o outro for para comprar os caracteres.     Linha 200: Calcula hash da palavra e joga de inicial para final.       Esse processo ira se repetir até que “tFrase” seja igual a “j”.       Caso a frase seja emcontrada na linha 190 ira mostrar ao usuário a posição dela no Array e logo em seguida a frase que ele estava procurando, Caso não seja encontrada a linha 204 ira fazer o trabalho de informar ao usuário que não foi encontrada.</vt:lpstr>
      <vt:lpstr>SIMULAR ERRO AO PROCURAR ARQUIVO</vt:lpstr>
      <vt:lpstr>SIMULAR ARQUIVO ENCONTRADO  Ira ser procurado a palavra “William” logo a seguir.</vt:lpstr>
      <vt:lpstr>SIMULAR BUSCA DE PALAVRAS NAS DUAS FORMAS  Ira ser procurado a palavra “William”.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Andre</cp:lastModifiedBy>
  <cp:revision>10</cp:revision>
  <dcterms:created xsi:type="dcterms:W3CDTF">2020-04-27T20:14:19Z</dcterms:created>
  <dcterms:modified xsi:type="dcterms:W3CDTF">2020-04-27T22:14:12Z</dcterms:modified>
</cp:coreProperties>
</file>