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83D1E2E-7BDF-4783-BF4B-B4ACC7EEE1F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9160" y="2926080"/>
            <a:ext cx="8760600" cy="83772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920" y="2126160"/>
            <a:ext cx="8770320" cy="79992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48640" y="3749040"/>
            <a:ext cx="9418320" cy="374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